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6B6E9-0988-47E1-9FCE-C8638E5FF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868B2E-9FCC-4C05-86D4-16DB0D362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1D251-14B5-45CC-A7CE-C1B1F7B5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58ADD-0401-457D-B017-2F57145C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76A9D7-4EEF-403B-BE0D-4B331E08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27E2D-18CE-486A-8820-20CB3E5D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297C6C-1658-4A03-95D1-B4310667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CBF136-164A-4297-A47A-B6C5AF93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39FC9-66FA-4E5F-B416-AEE1B03F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813E9-9036-4893-9A57-54430B64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9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E260D1-3F08-4F70-9320-B9104C70D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0A85F2-5445-4492-A085-8F8F5DD8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4F6095-5AE5-4447-956C-01785200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09934-6604-452A-B863-3C6FB9E1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5CCF6-7CAC-4697-A2F7-04E9256F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0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B8C68-3230-4599-9D46-1532243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86B49-53E0-4772-BD36-3DEA4808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6072D-BF82-4FB2-8409-9DEEFD88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D4BF8-58FF-4277-B60A-980A3EA5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5CFC29-167B-4998-87A6-A4A7E9E7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0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1CD7A-B770-4007-9E23-CEEF6335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3DFAFC-8254-4B20-9FF2-99781CB9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85946-07B8-4AC0-B010-8B02B0A5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CDA157-ACB0-4568-B54D-702F3B37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463C4-6D9C-4251-B490-40B9228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9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53F0A-0B2E-4E9D-9712-C355A1B6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42D08-89C3-47F8-B249-26E0EC840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BDB465-2CC9-46E5-8B7C-8E8607C2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381F5B-74E1-4BCB-9976-A51F265D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E1AFA0-8B77-4580-AD25-57B6D7D9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52795D-5048-442D-A05C-6DAB22DB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AA4EA-ACEF-49F6-85A2-838B90C7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87D78E-C066-4CE1-AFD2-D4084CEA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E0193E-CA90-4004-852D-338A4EA10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F1DD2F-3292-4451-BC11-BFAD0A21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298318-2F63-49A1-8DCE-BF034C9E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027058-4B35-4EEF-9C24-65DD4668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97B4FB-EEA5-4A9E-8055-E7E39FB2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164A6E-CAFA-4B6B-8906-1937DB6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F68FE-5CDA-41E6-99EE-7F8E41EF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E40E24-2A2F-4233-B0F3-83F507F6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69735F-BD3C-41B5-8E1D-BBF42A09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8E75FE-C56D-406E-A12F-EEF3FF2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DD990E-3202-4107-8726-DC00C50C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CD76C7-9100-44D8-9745-4D69DBF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C3FD08-AC25-48DD-A235-2BF2A07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CC5AB-3B9C-4AB5-87F9-C8FB0102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FDC93-7F94-4961-869B-FC14D92F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82645C-808F-4E54-95DC-5F4BBD29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DA9EFE-EBF1-4C90-AE78-3D5553CE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A13C9C-E900-4484-BEE8-BE3DBEA9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E7CB87-30FD-45B4-8940-DFE3D359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3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288C9-3E84-4D0E-B0F4-9B029AD9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312149-EBF3-4251-80B3-EDE01775F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9BF20D-37D5-40BE-8749-83D8B3444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F02C5B-9FCB-40F9-BBFD-4A9736CA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ABB6C-C266-4243-AE2C-0AB5EB18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FCBA0E-8CC8-4E7E-9DA7-29FE525B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67F48D-CA42-4174-BAEE-283C9BC5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60516-37B4-45AA-8949-199A058C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99BEA-DB02-4CCB-8FE8-FBD5E3819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D31AF-5AA1-4284-A445-158203F48BE3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4CDD3-75D2-4832-89DA-8D15F0FA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395FA-A100-4E27-ABA9-BBE0A0AC8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37D2-F9EB-4F61-BEB0-51439EA0B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pmbr.cpc.com.tw/mbwebs/ShowHistoryPrice_oil.asp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E805F-E7EA-4BF2-B519-EF92D5FA8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於土木之應用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油價與股價關係探討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土木碩一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11272007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蕭銘斈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土木碩一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11272008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王興集</a:t>
            </a:r>
          </a:p>
        </p:txBody>
      </p:sp>
    </p:spTree>
    <p:extLst>
      <p:ext uri="{BB962C8B-B14F-4D97-AF65-F5344CB8AC3E}">
        <p14:creationId xmlns:p14="http://schemas.microsoft.com/office/powerpoint/2010/main" val="42265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8362"/>
            <a:ext cx="9144000" cy="3321276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研究範圍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資料：油價、台股加權指數、美國道瓊指數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1999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~2023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74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5959"/>
            <a:ext cx="9144000" cy="22887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資料取得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油價：</a:t>
            </a:r>
            <a:r>
              <a:rPr lang="en-US" altLang="zh-TW" dirty="0">
                <a:hlinkClick r:id="rId2"/>
              </a:rPr>
              <a:t>https://vipmbr.cpc.com.tw/mbwebs/ShowHistoryPrice_oil.aspx</a:t>
            </a:r>
            <a:endParaRPr lang="en-US" altLang="zh-TW" dirty="0"/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台股加權指數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美國道瓊指數</a:t>
            </a:r>
            <a:endParaRPr lang="en-US" altLang="zh-TW" sz="2800" dirty="0"/>
          </a:p>
          <a:p>
            <a:pPr algn="l"/>
            <a:endParaRPr lang="en-US" altLang="zh-TW" dirty="0"/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041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26E4CBC-CAC9-4604-AC73-7792108DB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8362"/>
            <a:ext cx="9144000" cy="3321276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圖表趨勢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2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AI於土木之應用  油價與股價關係探討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AI於土木之應用  油價與股價關係探討</dc:title>
  <dc:creator>User</dc:creator>
  <cp:lastModifiedBy>User</cp:lastModifiedBy>
  <cp:revision>2</cp:revision>
  <dcterms:created xsi:type="dcterms:W3CDTF">2024-06-11T11:30:46Z</dcterms:created>
  <dcterms:modified xsi:type="dcterms:W3CDTF">2024-06-11T11:45:42Z</dcterms:modified>
</cp:coreProperties>
</file>