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5" r:id="rId9"/>
    <p:sldId id="266" r:id="rId10"/>
    <p:sldId id="267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5764A-8CEC-4539-BE3C-85D7FE7C735A}" v="43" dt="2024-06-16T15:59:53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 vul" userId="d17b6e10bea0a50f" providerId="LiveId" clId="{83F5764A-8CEC-4539-BE3C-85D7FE7C735A}"/>
    <pc:docChg chg="undo redo custSel addSld delSld modSld">
      <pc:chgData name="jimmy vul" userId="d17b6e10bea0a50f" providerId="LiveId" clId="{83F5764A-8CEC-4539-BE3C-85D7FE7C735A}" dt="2024-06-16T16:01:25.396" v="954" actId="20577"/>
      <pc:docMkLst>
        <pc:docMk/>
      </pc:docMkLst>
      <pc:sldChg chg="modSp mod">
        <pc:chgData name="jimmy vul" userId="d17b6e10bea0a50f" providerId="LiveId" clId="{83F5764A-8CEC-4539-BE3C-85D7FE7C735A}" dt="2024-06-16T16:01:25.396" v="954" actId="20577"/>
        <pc:sldMkLst>
          <pc:docMk/>
          <pc:sldMk cId="2087746997" sldId="257"/>
        </pc:sldMkLst>
        <pc:spChg chg="mod">
          <ac:chgData name="jimmy vul" userId="d17b6e10bea0a50f" providerId="LiveId" clId="{83F5764A-8CEC-4539-BE3C-85D7FE7C735A}" dt="2024-06-16T16:01:25.396" v="954" actId="20577"/>
          <ac:spMkLst>
            <pc:docMk/>
            <pc:sldMk cId="2087746997" sldId="257"/>
            <ac:spMk id="3" creationId="{C26E4CBC-CAC9-4604-AC73-7792108DBECB}"/>
          </ac:spMkLst>
        </pc:spChg>
      </pc:sldChg>
      <pc:sldChg chg="addSp delSp modSp mod">
        <pc:chgData name="jimmy vul" userId="d17b6e10bea0a50f" providerId="LiveId" clId="{83F5764A-8CEC-4539-BE3C-85D7FE7C735A}" dt="2024-06-15T16:03:54.475" v="410" actId="14100"/>
        <pc:sldMkLst>
          <pc:docMk/>
          <pc:sldMk cId="1490411629" sldId="258"/>
        </pc:sldMkLst>
        <pc:spChg chg="mod">
          <ac:chgData name="jimmy vul" userId="d17b6e10bea0a50f" providerId="LiveId" clId="{83F5764A-8CEC-4539-BE3C-85D7FE7C735A}" dt="2024-06-15T14:51:55.614" v="366" actId="1076"/>
          <ac:spMkLst>
            <pc:docMk/>
            <pc:sldMk cId="1490411629" sldId="258"/>
            <ac:spMk id="3" creationId="{C26E4CBC-CAC9-4604-AC73-7792108DBECB}"/>
          </ac:spMkLst>
        </pc:spChg>
        <pc:spChg chg="add mod">
          <ac:chgData name="jimmy vul" userId="d17b6e10bea0a50f" providerId="LiveId" clId="{83F5764A-8CEC-4539-BE3C-85D7FE7C735A}" dt="2024-06-15T14:52:03.797" v="369" actId="1076"/>
          <ac:spMkLst>
            <pc:docMk/>
            <pc:sldMk cId="1490411629" sldId="258"/>
            <ac:spMk id="4" creationId="{5DA26CA7-23E5-C351-CE7E-80C392F9A299}"/>
          </ac:spMkLst>
        </pc:spChg>
        <pc:spChg chg="add mod">
          <ac:chgData name="jimmy vul" userId="d17b6e10bea0a50f" providerId="LiveId" clId="{83F5764A-8CEC-4539-BE3C-85D7FE7C735A}" dt="2024-06-15T14:52:18.057" v="379" actId="1076"/>
          <ac:spMkLst>
            <pc:docMk/>
            <pc:sldMk cId="1490411629" sldId="258"/>
            <ac:spMk id="6" creationId="{225347E8-3AC9-A1FE-E527-D9E9552D7497}"/>
          </ac:spMkLst>
        </pc:spChg>
        <pc:spChg chg="add del mod">
          <ac:chgData name="jimmy vul" userId="d17b6e10bea0a50f" providerId="LiveId" clId="{83F5764A-8CEC-4539-BE3C-85D7FE7C735A}" dt="2024-06-15T14:53:00.300" v="385" actId="478"/>
          <ac:spMkLst>
            <pc:docMk/>
            <pc:sldMk cId="1490411629" sldId="258"/>
            <ac:spMk id="8" creationId="{3F5B2060-67CB-2BFF-3F76-D32C586D3F94}"/>
          </ac:spMkLst>
        </pc:spChg>
        <pc:picChg chg="add mod">
          <ac:chgData name="jimmy vul" userId="d17b6e10bea0a50f" providerId="LiveId" clId="{83F5764A-8CEC-4539-BE3C-85D7FE7C735A}" dt="2024-06-15T16:03:51.757" v="409" actId="14100"/>
          <ac:picMkLst>
            <pc:docMk/>
            <pc:sldMk cId="1490411629" sldId="258"/>
            <ac:picMk id="10" creationId="{9EC9C8D2-35F2-C4F5-10DC-99490136E52C}"/>
          </ac:picMkLst>
        </pc:picChg>
        <pc:picChg chg="add mod">
          <ac:chgData name="jimmy vul" userId="d17b6e10bea0a50f" providerId="LiveId" clId="{83F5764A-8CEC-4539-BE3C-85D7FE7C735A}" dt="2024-06-15T16:03:54.475" v="410" actId="14100"/>
          <ac:picMkLst>
            <pc:docMk/>
            <pc:sldMk cId="1490411629" sldId="258"/>
            <ac:picMk id="12" creationId="{B14BCCBA-FCEC-9814-888B-5FAA0B90DEA9}"/>
          </ac:picMkLst>
        </pc:picChg>
      </pc:sldChg>
      <pc:sldChg chg="addSp modSp mod">
        <pc:chgData name="jimmy vul" userId="d17b6e10bea0a50f" providerId="LiveId" clId="{83F5764A-8CEC-4539-BE3C-85D7FE7C735A}" dt="2024-06-15T19:35:30.708" v="441" actId="1076"/>
        <pc:sldMkLst>
          <pc:docMk/>
          <pc:sldMk cId="1366296381" sldId="259"/>
        </pc:sldMkLst>
        <pc:spChg chg="mod">
          <ac:chgData name="jimmy vul" userId="d17b6e10bea0a50f" providerId="LiveId" clId="{83F5764A-8CEC-4539-BE3C-85D7FE7C735A}" dt="2024-06-15T19:35:28.637" v="440" actId="1076"/>
          <ac:spMkLst>
            <pc:docMk/>
            <pc:sldMk cId="1366296381" sldId="259"/>
            <ac:spMk id="3" creationId="{C26E4CBC-CAC9-4604-AC73-7792108DBECB}"/>
          </ac:spMkLst>
        </pc:spChg>
        <pc:picChg chg="add mod modCrop">
          <ac:chgData name="jimmy vul" userId="d17b6e10bea0a50f" providerId="LiveId" clId="{83F5764A-8CEC-4539-BE3C-85D7FE7C735A}" dt="2024-06-15T19:35:30.708" v="441" actId="1076"/>
          <ac:picMkLst>
            <pc:docMk/>
            <pc:sldMk cId="1366296381" sldId="259"/>
            <ac:picMk id="4" creationId="{C2F4B0AA-9587-EB1C-7E24-403702D25FD6}"/>
          </ac:picMkLst>
        </pc:picChg>
      </pc:sldChg>
      <pc:sldChg chg="modSp add mod">
        <pc:chgData name="jimmy vul" userId="d17b6e10bea0a50f" providerId="LiveId" clId="{83F5764A-8CEC-4539-BE3C-85D7FE7C735A}" dt="2024-06-15T14:22:31.762" v="354" actId="20577"/>
        <pc:sldMkLst>
          <pc:docMk/>
          <pc:sldMk cId="458336760" sldId="260"/>
        </pc:sldMkLst>
        <pc:spChg chg="mod">
          <ac:chgData name="jimmy vul" userId="d17b6e10bea0a50f" providerId="LiveId" clId="{83F5764A-8CEC-4539-BE3C-85D7FE7C735A}" dt="2024-06-15T14:22:31.762" v="354" actId="20577"/>
          <ac:spMkLst>
            <pc:docMk/>
            <pc:sldMk cId="458336760" sldId="260"/>
            <ac:spMk id="3" creationId="{C26E4CBC-CAC9-4604-AC73-7792108DBECB}"/>
          </ac:spMkLst>
        </pc:spChg>
      </pc:sldChg>
      <pc:sldChg chg="new del">
        <pc:chgData name="jimmy vul" userId="d17b6e10bea0a50f" providerId="LiveId" clId="{83F5764A-8CEC-4539-BE3C-85D7FE7C735A}" dt="2024-06-14T14:00:12.431" v="185" actId="680"/>
        <pc:sldMkLst>
          <pc:docMk/>
          <pc:sldMk cId="4268149720" sldId="260"/>
        </pc:sldMkLst>
      </pc:sldChg>
      <pc:sldChg chg="add del">
        <pc:chgData name="jimmy vul" userId="d17b6e10bea0a50f" providerId="LiveId" clId="{83F5764A-8CEC-4539-BE3C-85D7FE7C735A}" dt="2024-06-16T15:59:34.087" v="822" actId="47"/>
        <pc:sldMkLst>
          <pc:docMk/>
          <pc:sldMk cId="87925642" sldId="261"/>
        </pc:sldMkLst>
      </pc:sldChg>
      <pc:sldChg chg="addSp delSp modSp add mod">
        <pc:chgData name="jimmy vul" userId="d17b6e10bea0a50f" providerId="LiveId" clId="{83F5764A-8CEC-4539-BE3C-85D7FE7C735A}" dt="2024-06-15T17:22:08.355" v="426" actId="1076"/>
        <pc:sldMkLst>
          <pc:docMk/>
          <pc:sldMk cId="3656177452" sldId="262"/>
        </pc:sldMkLst>
        <pc:spChg chg="add mod">
          <ac:chgData name="jimmy vul" userId="d17b6e10bea0a50f" providerId="LiveId" clId="{83F5764A-8CEC-4539-BE3C-85D7FE7C735A}" dt="2024-06-15T14:53:22.647" v="395" actId="1076"/>
          <ac:spMkLst>
            <pc:docMk/>
            <pc:sldMk cId="3656177452" sldId="262"/>
            <ac:spMk id="2" creationId="{2D78E428-A729-01B7-7C2C-6D0E11D71C33}"/>
          </ac:spMkLst>
        </pc:spChg>
        <pc:spChg chg="del">
          <ac:chgData name="jimmy vul" userId="d17b6e10bea0a50f" providerId="LiveId" clId="{83F5764A-8CEC-4539-BE3C-85D7FE7C735A}" dt="2024-06-15T14:53:09.939" v="389" actId="478"/>
          <ac:spMkLst>
            <pc:docMk/>
            <pc:sldMk cId="3656177452" sldId="262"/>
            <ac:spMk id="4" creationId="{5DA26CA7-23E5-C351-CE7E-80C392F9A299}"/>
          </ac:spMkLst>
        </pc:spChg>
        <pc:spChg chg="del">
          <ac:chgData name="jimmy vul" userId="d17b6e10bea0a50f" providerId="LiveId" clId="{83F5764A-8CEC-4539-BE3C-85D7FE7C735A}" dt="2024-06-15T14:53:19.236" v="394" actId="478"/>
          <ac:spMkLst>
            <pc:docMk/>
            <pc:sldMk cId="3656177452" sldId="262"/>
            <ac:spMk id="6" creationId="{225347E8-3AC9-A1FE-E527-D9E9552D7497}"/>
          </ac:spMkLst>
        </pc:spChg>
        <pc:spChg chg="mod">
          <ac:chgData name="jimmy vul" userId="d17b6e10bea0a50f" providerId="LiveId" clId="{83F5764A-8CEC-4539-BE3C-85D7FE7C735A}" dt="2024-06-15T14:53:12.897" v="390" actId="1076"/>
          <ac:spMkLst>
            <pc:docMk/>
            <pc:sldMk cId="3656177452" sldId="262"/>
            <ac:spMk id="8" creationId="{3F5B2060-67CB-2BFF-3F76-D32C586D3F94}"/>
          </ac:spMkLst>
        </pc:spChg>
        <pc:picChg chg="add mod">
          <ac:chgData name="jimmy vul" userId="d17b6e10bea0a50f" providerId="LiveId" clId="{83F5764A-8CEC-4539-BE3C-85D7FE7C735A}" dt="2024-06-15T17:19:54.353" v="417" actId="1076"/>
          <ac:picMkLst>
            <pc:docMk/>
            <pc:sldMk cId="3656177452" sldId="262"/>
            <ac:picMk id="7" creationId="{686C5AF4-C896-BCCC-80AC-87A1C7961391}"/>
          </ac:picMkLst>
        </pc:picChg>
        <pc:picChg chg="add mod">
          <ac:chgData name="jimmy vul" userId="d17b6e10bea0a50f" providerId="LiveId" clId="{83F5764A-8CEC-4539-BE3C-85D7FE7C735A}" dt="2024-06-15T17:22:08.355" v="426" actId="1076"/>
          <ac:picMkLst>
            <pc:docMk/>
            <pc:sldMk cId="3656177452" sldId="262"/>
            <ac:picMk id="10" creationId="{B6CD801B-92C6-88F6-BA5E-AB3F815FFEE9}"/>
          </ac:picMkLst>
        </pc:picChg>
      </pc:sldChg>
      <pc:sldChg chg="addSp delSp modSp add mod">
        <pc:chgData name="jimmy vul" userId="d17b6e10bea0a50f" providerId="LiveId" clId="{83F5764A-8CEC-4539-BE3C-85D7FE7C735A}" dt="2024-06-16T15:53:52.125" v="685" actId="1076"/>
        <pc:sldMkLst>
          <pc:docMk/>
          <pc:sldMk cId="2563305704" sldId="263"/>
        </pc:sldMkLst>
        <pc:spChg chg="mod">
          <ac:chgData name="jimmy vul" userId="d17b6e10bea0a50f" providerId="LiveId" clId="{83F5764A-8CEC-4539-BE3C-85D7FE7C735A}" dt="2024-06-16T05:40:05.007" v="447" actId="1076"/>
          <ac:spMkLst>
            <pc:docMk/>
            <pc:sldMk cId="2563305704" sldId="263"/>
            <ac:spMk id="3" creationId="{C26E4CBC-CAC9-4604-AC73-7792108DBECB}"/>
          </ac:spMkLst>
        </pc:spChg>
        <pc:picChg chg="add del mod">
          <ac:chgData name="jimmy vul" userId="d17b6e10bea0a50f" providerId="LiveId" clId="{83F5764A-8CEC-4539-BE3C-85D7FE7C735A}" dt="2024-06-16T05:40:54.531" v="453" actId="478"/>
          <ac:picMkLst>
            <pc:docMk/>
            <pc:sldMk cId="2563305704" sldId="263"/>
            <ac:picMk id="4" creationId="{BABAC05C-26F0-534C-9E8F-8AC25F1C7F48}"/>
          </ac:picMkLst>
        </pc:picChg>
        <pc:picChg chg="add del mod">
          <ac:chgData name="jimmy vul" userId="d17b6e10bea0a50f" providerId="LiveId" clId="{83F5764A-8CEC-4539-BE3C-85D7FE7C735A}" dt="2024-06-16T10:37:05.812" v="507" actId="478"/>
          <ac:picMkLst>
            <pc:docMk/>
            <pc:sldMk cId="2563305704" sldId="263"/>
            <ac:picMk id="6" creationId="{9183FE3A-5F17-FFC7-4AC3-A0F23CB90F95}"/>
          </ac:picMkLst>
        </pc:picChg>
        <pc:picChg chg="add del mod">
          <ac:chgData name="jimmy vul" userId="d17b6e10bea0a50f" providerId="LiveId" clId="{83F5764A-8CEC-4539-BE3C-85D7FE7C735A}" dt="2024-06-16T10:37:06.196" v="508" actId="478"/>
          <ac:picMkLst>
            <pc:docMk/>
            <pc:sldMk cId="2563305704" sldId="263"/>
            <ac:picMk id="8" creationId="{C7E58207-A4D7-6864-23B3-570BEFECE9B9}"/>
          </ac:picMkLst>
        </pc:picChg>
        <pc:picChg chg="add del mod">
          <ac:chgData name="jimmy vul" userId="d17b6e10bea0a50f" providerId="LiveId" clId="{83F5764A-8CEC-4539-BE3C-85D7FE7C735A}" dt="2024-06-16T10:37:40.954" v="516" actId="478"/>
          <ac:picMkLst>
            <pc:docMk/>
            <pc:sldMk cId="2563305704" sldId="263"/>
            <ac:picMk id="10" creationId="{B37F2084-A578-2278-8D58-EBF056CFFEDD}"/>
          </ac:picMkLst>
        </pc:picChg>
        <pc:picChg chg="add mod">
          <ac:chgData name="jimmy vul" userId="d17b6e10bea0a50f" providerId="LiveId" clId="{83F5764A-8CEC-4539-BE3C-85D7FE7C735A}" dt="2024-06-16T15:53:52.125" v="685" actId="1076"/>
          <ac:picMkLst>
            <pc:docMk/>
            <pc:sldMk cId="2563305704" sldId="263"/>
            <ac:picMk id="12" creationId="{22F2BF35-40CA-4628-CEE4-503C15DA8A52}"/>
          </ac:picMkLst>
        </pc:picChg>
        <pc:picChg chg="add mod">
          <ac:chgData name="jimmy vul" userId="d17b6e10bea0a50f" providerId="LiveId" clId="{83F5764A-8CEC-4539-BE3C-85D7FE7C735A}" dt="2024-06-16T15:53:50.621" v="683" actId="1076"/>
          <ac:picMkLst>
            <pc:docMk/>
            <pc:sldMk cId="2563305704" sldId="263"/>
            <ac:picMk id="14" creationId="{F04D8631-670F-9F4B-4DBB-CBDA5CE2AEE3}"/>
          </ac:picMkLst>
        </pc:picChg>
      </pc:sldChg>
      <pc:sldChg chg="modSp add mod">
        <pc:chgData name="jimmy vul" userId="d17b6e10bea0a50f" providerId="LiveId" clId="{83F5764A-8CEC-4539-BE3C-85D7FE7C735A}" dt="2024-06-16T15:54:15.788" v="691" actId="1076"/>
        <pc:sldMkLst>
          <pc:docMk/>
          <pc:sldMk cId="1329681848" sldId="264"/>
        </pc:sldMkLst>
        <pc:spChg chg="mod">
          <ac:chgData name="jimmy vul" userId="d17b6e10bea0a50f" providerId="LiveId" clId="{83F5764A-8CEC-4539-BE3C-85D7FE7C735A}" dt="2024-06-16T15:54:15.788" v="691" actId="1076"/>
          <ac:spMkLst>
            <pc:docMk/>
            <pc:sldMk cId="1329681848" sldId="264"/>
            <ac:spMk id="3" creationId="{C26E4CBC-CAC9-4604-AC73-7792108DBECB}"/>
          </ac:spMkLst>
        </pc:spChg>
      </pc:sldChg>
      <pc:sldChg chg="addSp delSp modSp add mod">
        <pc:chgData name="jimmy vul" userId="d17b6e10bea0a50f" providerId="LiveId" clId="{83F5764A-8CEC-4539-BE3C-85D7FE7C735A}" dt="2024-06-16T15:53:48.966" v="680" actId="1076"/>
        <pc:sldMkLst>
          <pc:docMk/>
          <pc:sldMk cId="1894173104" sldId="265"/>
        </pc:sldMkLst>
        <pc:picChg chg="add del mod">
          <ac:chgData name="jimmy vul" userId="d17b6e10bea0a50f" providerId="LiveId" clId="{83F5764A-8CEC-4539-BE3C-85D7FE7C735A}" dt="2024-06-16T10:37:04.225" v="505" actId="478"/>
          <ac:picMkLst>
            <pc:docMk/>
            <pc:sldMk cId="1894173104" sldId="265"/>
            <ac:picMk id="4" creationId="{1AEC5B6B-3FDD-BBC6-32ED-B16ECB063C7E}"/>
          </ac:picMkLst>
        </pc:picChg>
        <pc:picChg chg="del">
          <ac:chgData name="jimmy vul" userId="d17b6e10bea0a50f" providerId="LiveId" clId="{83F5764A-8CEC-4539-BE3C-85D7FE7C735A}" dt="2024-06-16T09:35:07.082" v="473" actId="478"/>
          <ac:picMkLst>
            <pc:docMk/>
            <pc:sldMk cId="1894173104" sldId="265"/>
            <ac:picMk id="6" creationId="{9183FE3A-5F17-FFC7-4AC3-A0F23CB90F95}"/>
          </ac:picMkLst>
        </pc:picChg>
        <pc:picChg chg="add del mod">
          <ac:chgData name="jimmy vul" userId="d17b6e10bea0a50f" providerId="LiveId" clId="{83F5764A-8CEC-4539-BE3C-85D7FE7C735A}" dt="2024-06-16T10:37:04.680" v="506" actId="478"/>
          <ac:picMkLst>
            <pc:docMk/>
            <pc:sldMk cId="1894173104" sldId="265"/>
            <ac:picMk id="7" creationId="{FC04CAA0-2FB1-3AD8-B5F6-B49E5AE3505E}"/>
          </ac:picMkLst>
        </pc:picChg>
        <pc:picChg chg="del">
          <ac:chgData name="jimmy vul" userId="d17b6e10bea0a50f" providerId="LiveId" clId="{83F5764A-8CEC-4539-BE3C-85D7FE7C735A}" dt="2024-06-16T09:35:08.312" v="474" actId="478"/>
          <ac:picMkLst>
            <pc:docMk/>
            <pc:sldMk cId="1894173104" sldId="265"/>
            <ac:picMk id="8" creationId="{C7E58207-A4D7-6864-23B3-570BEFECE9B9}"/>
          </ac:picMkLst>
        </pc:picChg>
        <pc:picChg chg="add mod">
          <ac:chgData name="jimmy vul" userId="d17b6e10bea0a50f" providerId="LiveId" clId="{83F5764A-8CEC-4539-BE3C-85D7FE7C735A}" dt="2024-06-16T15:53:48.966" v="680" actId="1076"/>
          <ac:picMkLst>
            <pc:docMk/>
            <pc:sldMk cId="1894173104" sldId="265"/>
            <ac:picMk id="10" creationId="{B4764F7A-CDE0-2F80-1CB5-7B7A4C733B06}"/>
          </ac:picMkLst>
        </pc:picChg>
        <pc:picChg chg="add mod">
          <ac:chgData name="jimmy vul" userId="d17b6e10bea0a50f" providerId="LiveId" clId="{83F5764A-8CEC-4539-BE3C-85D7FE7C735A}" dt="2024-06-16T15:53:48.264" v="678" actId="1076"/>
          <ac:picMkLst>
            <pc:docMk/>
            <pc:sldMk cId="1894173104" sldId="265"/>
            <ac:picMk id="12" creationId="{F746CE7E-32D2-A901-7DDD-872CCD36E3E7}"/>
          </ac:picMkLst>
        </pc:picChg>
      </pc:sldChg>
      <pc:sldChg chg="addSp delSp modSp add mod">
        <pc:chgData name="jimmy vul" userId="d17b6e10bea0a50f" providerId="LiveId" clId="{83F5764A-8CEC-4539-BE3C-85D7FE7C735A}" dt="2024-06-16T12:23:56.394" v="563" actId="1076"/>
        <pc:sldMkLst>
          <pc:docMk/>
          <pc:sldMk cId="363084037" sldId="266"/>
        </pc:sldMkLst>
        <pc:picChg chg="del">
          <ac:chgData name="jimmy vul" userId="d17b6e10bea0a50f" providerId="LiveId" clId="{83F5764A-8CEC-4539-BE3C-85D7FE7C735A}" dt="2024-06-16T10:15:34.138" v="486" actId="478"/>
          <ac:picMkLst>
            <pc:docMk/>
            <pc:sldMk cId="363084037" sldId="266"/>
            <ac:picMk id="4" creationId="{1AEC5B6B-3FDD-BBC6-32ED-B16ECB063C7E}"/>
          </ac:picMkLst>
        </pc:picChg>
        <pc:picChg chg="add del mod">
          <ac:chgData name="jimmy vul" userId="d17b6e10bea0a50f" providerId="LiveId" clId="{83F5764A-8CEC-4539-BE3C-85D7FE7C735A}" dt="2024-06-16T10:37:02.815" v="503" actId="478"/>
          <ac:picMkLst>
            <pc:docMk/>
            <pc:sldMk cId="363084037" sldId="266"/>
            <ac:picMk id="5" creationId="{87A68384-B52D-C345-51D6-74AFDBE56946}"/>
          </ac:picMkLst>
        </pc:picChg>
        <pc:picChg chg="del">
          <ac:chgData name="jimmy vul" userId="d17b6e10bea0a50f" providerId="LiveId" clId="{83F5764A-8CEC-4539-BE3C-85D7FE7C735A}" dt="2024-06-16T10:15:34.517" v="487" actId="478"/>
          <ac:picMkLst>
            <pc:docMk/>
            <pc:sldMk cId="363084037" sldId="266"/>
            <ac:picMk id="7" creationId="{FC04CAA0-2FB1-3AD8-B5F6-B49E5AE3505E}"/>
          </ac:picMkLst>
        </pc:picChg>
        <pc:picChg chg="add del mod">
          <ac:chgData name="jimmy vul" userId="d17b6e10bea0a50f" providerId="LiveId" clId="{83F5764A-8CEC-4539-BE3C-85D7FE7C735A}" dt="2024-06-16T10:37:03.214" v="504" actId="478"/>
          <ac:picMkLst>
            <pc:docMk/>
            <pc:sldMk cId="363084037" sldId="266"/>
            <ac:picMk id="8" creationId="{E2E08D34-9626-A5EE-10C0-ADE795BC2E3E}"/>
          </ac:picMkLst>
        </pc:picChg>
        <pc:picChg chg="add mod">
          <ac:chgData name="jimmy vul" userId="d17b6e10bea0a50f" providerId="LiveId" clId="{83F5764A-8CEC-4539-BE3C-85D7FE7C735A}" dt="2024-06-16T12:23:52.686" v="561" actId="1076"/>
          <ac:picMkLst>
            <pc:docMk/>
            <pc:sldMk cId="363084037" sldId="266"/>
            <ac:picMk id="10" creationId="{0CC29161-FD3F-2312-4A0B-E742CCA396AE}"/>
          </ac:picMkLst>
        </pc:picChg>
        <pc:picChg chg="add mod">
          <ac:chgData name="jimmy vul" userId="d17b6e10bea0a50f" providerId="LiveId" clId="{83F5764A-8CEC-4539-BE3C-85D7FE7C735A}" dt="2024-06-16T12:23:56.394" v="563" actId="1076"/>
          <ac:picMkLst>
            <pc:docMk/>
            <pc:sldMk cId="363084037" sldId="266"/>
            <ac:picMk id="12" creationId="{D1DC9FCE-75DD-D7A7-4AC8-FBC406AC9EFF}"/>
          </ac:picMkLst>
        </pc:picChg>
      </pc:sldChg>
      <pc:sldChg chg="addSp delSp modSp add mod">
        <pc:chgData name="jimmy vul" userId="d17b6e10bea0a50f" providerId="LiveId" clId="{83F5764A-8CEC-4539-BE3C-85D7FE7C735A}" dt="2024-06-16T15:53:54.927" v="687" actId="20577"/>
        <pc:sldMkLst>
          <pc:docMk/>
          <pc:sldMk cId="2127300494" sldId="267"/>
        </pc:sldMkLst>
        <pc:spChg chg="mod">
          <ac:chgData name="jimmy vul" userId="d17b6e10bea0a50f" providerId="LiveId" clId="{83F5764A-8CEC-4539-BE3C-85D7FE7C735A}" dt="2024-06-16T15:42:28.847" v="599" actId="1076"/>
          <ac:spMkLst>
            <pc:docMk/>
            <pc:sldMk cId="2127300494" sldId="267"/>
            <ac:spMk id="3" creationId="{C26E4CBC-CAC9-4604-AC73-7792108DBECB}"/>
          </ac:spMkLst>
        </pc:spChg>
        <pc:spChg chg="add mod">
          <ac:chgData name="jimmy vul" userId="d17b6e10bea0a50f" providerId="LiveId" clId="{83F5764A-8CEC-4539-BE3C-85D7FE7C735A}" dt="2024-06-16T15:44:11.202" v="607" actId="1076"/>
          <ac:spMkLst>
            <pc:docMk/>
            <pc:sldMk cId="2127300494" sldId="267"/>
            <ac:spMk id="9" creationId="{ED511A75-8A2B-3E7E-E711-1F611C61B575}"/>
          </ac:spMkLst>
        </pc:spChg>
        <pc:spChg chg="add mod">
          <ac:chgData name="jimmy vul" userId="d17b6e10bea0a50f" providerId="LiveId" clId="{83F5764A-8CEC-4539-BE3C-85D7FE7C735A}" dt="2024-06-16T15:45:01.377" v="626" actId="20577"/>
          <ac:spMkLst>
            <pc:docMk/>
            <pc:sldMk cId="2127300494" sldId="267"/>
            <ac:spMk id="10" creationId="{B37F6278-673B-11C2-D2D3-BB26FA2E3809}"/>
          </ac:spMkLst>
        </pc:spChg>
        <pc:spChg chg="add mod">
          <ac:chgData name="jimmy vul" userId="d17b6e10bea0a50f" providerId="LiveId" clId="{83F5764A-8CEC-4539-BE3C-85D7FE7C735A}" dt="2024-06-16T15:53:54.927" v="687" actId="20577"/>
          <ac:spMkLst>
            <pc:docMk/>
            <pc:sldMk cId="2127300494" sldId="267"/>
            <ac:spMk id="11" creationId="{4A5B45BC-89F2-D5AE-5C95-4AD43A93A2EB}"/>
          </ac:spMkLst>
        </pc:spChg>
        <pc:picChg chg="add del mod">
          <ac:chgData name="jimmy vul" userId="d17b6e10bea0a50f" providerId="LiveId" clId="{83F5764A-8CEC-4539-BE3C-85D7FE7C735A}" dt="2024-06-16T15:27:33.397" v="570" actId="478"/>
          <ac:picMkLst>
            <pc:docMk/>
            <pc:sldMk cId="2127300494" sldId="267"/>
            <ac:picMk id="4" creationId="{91FD1E04-DB56-7CAC-26ED-CEC56AB97359}"/>
          </ac:picMkLst>
        </pc:picChg>
        <pc:picChg chg="del">
          <ac:chgData name="jimmy vul" userId="d17b6e10bea0a50f" providerId="LiveId" clId="{83F5764A-8CEC-4539-BE3C-85D7FE7C735A}" dt="2024-06-16T10:37:01.141" v="501" actId="478"/>
          <ac:picMkLst>
            <pc:docMk/>
            <pc:sldMk cId="2127300494" sldId="267"/>
            <ac:picMk id="5" creationId="{87A68384-B52D-C345-51D6-74AFDBE56946}"/>
          </ac:picMkLst>
        </pc:picChg>
        <pc:picChg chg="add mod">
          <ac:chgData name="jimmy vul" userId="d17b6e10bea0a50f" providerId="LiveId" clId="{83F5764A-8CEC-4539-BE3C-85D7FE7C735A}" dt="2024-06-16T15:42:34.101" v="601" actId="14100"/>
          <ac:picMkLst>
            <pc:docMk/>
            <pc:sldMk cId="2127300494" sldId="267"/>
            <ac:picMk id="7" creationId="{31746B21-9432-2B05-BB4F-8C63C94DB2A7}"/>
          </ac:picMkLst>
        </pc:picChg>
        <pc:picChg chg="del">
          <ac:chgData name="jimmy vul" userId="d17b6e10bea0a50f" providerId="LiveId" clId="{83F5764A-8CEC-4539-BE3C-85D7FE7C735A}" dt="2024-06-16T10:37:01.534" v="502" actId="478"/>
          <ac:picMkLst>
            <pc:docMk/>
            <pc:sldMk cId="2127300494" sldId="267"/>
            <ac:picMk id="8" creationId="{E2E08D34-9626-A5EE-10C0-ADE795BC2E3E}"/>
          </ac:picMkLst>
        </pc:picChg>
      </pc:sldChg>
      <pc:sldChg chg="addSp modSp add mod">
        <pc:chgData name="jimmy vul" userId="d17b6e10bea0a50f" providerId="LiveId" clId="{83F5764A-8CEC-4539-BE3C-85D7FE7C735A}" dt="2024-06-16T16:00:58.530" v="941" actId="1076"/>
        <pc:sldMkLst>
          <pc:docMk/>
          <pc:sldMk cId="3964007423" sldId="268"/>
        </pc:sldMkLst>
        <pc:spChg chg="add mod">
          <ac:chgData name="jimmy vul" userId="d17b6e10bea0a50f" providerId="LiveId" clId="{83F5764A-8CEC-4539-BE3C-85D7FE7C735A}" dt="2024-06-16T16:00:58.530" v="941" actId="1076"/>
          <ac:spMkLst>
            <pc:docMk/>
            <pc:sldMk cId="3964007423" sldId="268"/>
            <ac:spMk id="2" creationId="{80A02DA8-6888-EB62-5263-9EF90E28BC63}"/>
          </ac:spMkLst>
        </pc:spChg>
        <pc:spChg chg="mod">
          <ac:chgData name="jimmy vul" userId="d17b6e10bea0a50f" providerId="LiveId" clId="{83F5764A-8CEC-4539-BE3C-85D7FE7C735A}" dt="2024-06-16T15:59:29.826" v="821" actId="20577"/>
          <ac:spMkLst>
            <pc:docMk/>
            <pc:sldMk cId="3964007423" sldId="268"/>
            <ac:spMk id="3" creationId="{C26E4CBC-CAC9-4604-AC73-7792108DBECB}"/>
          </ac:spMkLst>
        </pc:spChg>
      </pc:sldChg>
      <pc:sldChg chg="modSp add mod">
        <pc:chgData name="jimmy vul" userId="d17b6e10bea0a50f" providerId="LiveId" clId="{83F5764A-8CEC-4539-BE3C-85D7FE7C735A}" dt="2024-06-16T15:59:48.185" v="828" actId="122"/>
        <pc:sldMkLst>
          <pc:docMk/>
          <pc:sldMk cId="3519423554" sldId="269"/>
        </pc:sldMkLst>
        <pc:spChg chg="mod">
          <ac:chgData name="jimmy vul" userId="d17b6e10bea0a50f" providerId="LiveId" clId="{83F5764A-8CEC-4539-BE3C-85D7FE7C735A}" dt="2024-06-16T15:59:48.185" v="828" actId="122"/>
          <ac:spMkLst>
            <pc:docMk/>
            <pc:sldMk cId="3519423554" sldId="269"/>
            <ac:spMk id="3" creationId="{C26E4CBC-CAC9-4604-AC73-7792108DBE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6B6E9-0988-47E1-9FCE-C8638E5FF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868B2E-9FCC-4C05-86D4-16DB0D362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1D251-14B5-45CC-A7CE-C1B1F7B5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58ADD-0401-457D-B017-2F57145C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76A9D7-4EEF-403B-BE0D-4B331E08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4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27E2D-18CE-486A-8820-20CB3E5D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297C6C-1658-4A03-95D1-B43106678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CBF136-164A-4297-A47A-B6C5AF93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39FC9-66FA-4E5F-B416-AEE1B03F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0813E9-9036-4893-9A57-54430B64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9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E260D1-3F08-4F70-9320-B9104C70D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0A85F2-5445-4492-A085-8F8F5DD8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4F6095-5AE5-4447-956C-01785200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09934-6604-452A-B863-3C6FB9E1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C5CCF6-7CAC-4697-A2F7-04E9256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0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B8C68-3230-4599-9D46-1532243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486B49-53E0-4772-BD36-3DEA4808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76072D-BF82-4FB2-8409-9DEEFD88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D4BF8-58FF-4277-B60A-980A3EA5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5CFC29-167B-4998-87A6-A4A7E9E7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0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1CD7A-B770-4007-9E23-CEEF6335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3DFAFC-8254-4B20-9FF2-99781CB9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85946-07B8-4AC0-B010-8B02B0A5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CDA157-ACB0-4568-B54D-702F3B37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B463C4-6D9C-4251-B490-40B9228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94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53F0A-0B2E-4E9D-9712-C355A1B6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E42D08-89C3-47F8-B249-26E0EC840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BDB465-2CC9-46E5-8B7C-8E8607C26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381F5B-74E1-4BCB-9976-A51F265D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E1AFA0-8B77-4580-AD25-57B6D7D9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52795D-5048-442D-A05C-6DAB22DB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74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AA4EA-ACEF-49F6-85A2-838B90C7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87D78E-C066-4CE1-AFD2-D4084CEA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E0193E-CA90-4004-852D-338A4EA10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F1DD2F-3292-4451-BC11-BFAD0A21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298318-2F63-49A1-8DCE-BF034C9E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027058-4B35-4EEF-9C24-65DD4668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97B4FB-EEA5-4A9E-8055-E7E39FB2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164A6E-CAFA-4B6B-8906-1937DB6E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2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F68FE-5CDA-41E6-99EE-7F8E41EF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E40E24-2A2F-4233-B0F3-83F507F6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69735F-BD3C-41B5-8E1D-BBF42A09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8E75FE-C56D-406E-A12F-EEF3FF2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DD990E-3202-4107-8726-DC00C50C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CD76C7-9100-44D8-9745-4D69DBFC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C3FD08-AC25-48DD-A235-2BF2A07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2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CC5AB-3B9C-4AB5-87F9-C8FB0102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FDC93-7F94-4961-869B-FC14D92F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82645C-808F-4E54-95DC-5F4BBD29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DA9EFE-EBF1-4C90-AE78-3D5553CE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A13C9C-E900-4484-BEE8-BE3DBEA9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E7CB87-30FD-45B4-8940-DFE3D359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3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288C9-3E84-4D0E-B0F4-9B029AD9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312149-EBF3-4251-80B3-EDE01775F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BF20D-37D5-40BE-8749-83D8B3444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F02C5B-9FCB-40F9-BBFD-4A9736CA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ABB6C-C266-4243-AE2C-0AB5EB18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FCBA0E-8CC8-4E7E-9DA7-29FE525B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14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67F48D-CA42-4174-BAEE-283C9BC5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60516-37B4-45AA-8949-199A058C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99BEA-DB02-4CCB-8FE8-FBD5E3819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31AF-5AA1-4284-A445-158203F48BE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4CDD3-75D2-4832-89DA-8D15F0FA1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395FA-A100-4E27-ABA9-BBE0A0AC8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moeaea.gov.tw/oil111/CrudeOil/Price#list_item4" TargetMode="External"/><Relationship Id="rId2" Type="http://schemas.openxmlformats.org/officeDocument/2006/relationships/hyperlink" Target="https://vipmbr.cpc.com.tw/mbwebs/ShowHistoryPrice_oil.asp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k.investing.com/indices/us-30-historical-data" TargetMode="External"/><Relationship Id="rId2" Type="http://schemas.openxmlformats.org/officeDocument/2006/relationships/hyperlink" Target="https://hk.finance.yahoo.com/quote/%5ETWII/history?period1=867801600&amp;period2=1718323200&amp;interval=1d&amp;filter=history&amp;frequency=1d&amp;includeAdjustedClose=tru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E805F-E7EA-4BF2-B519-EF92D5FA8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於土木之應用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油價與股價關係探討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土木碩一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11272007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蕭銘斈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土木碩一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11272008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王興集</a:t>
            </a:r>
          </a:p>
        </p:txBody>
      </p:sp>
    </p:spTree>
    <p:extLst>
      <p:ext uri="{BB962C8B-B14F-4D97-AF65-F5344CB8AC3E}">
        <p14:creationId xmlns:p14="http://schemas.microsoft.com/office/powerpoint/2010/main" val="422655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196737"/>
            <a:ext cx="3819525" cy="498588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圖表趨勢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31746B21-9432-2B05-BB4F-8C63C94D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695325"/>
            <a:ext cx="11772457" cy="596593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511A75-8A2B-3E7E-E711-1F611C61B575}"/>
              </a:ext>
            </a:extLst>
          </p:cNvPr>
          <p:cNvSpPr txBox="1"/>
          <p:nvPr/>
        </p:nvSpPr>
        <p:spPr>
          <a:xfrm>
            <a:off x="4152900" y="3590925"/>
            <a:ext cx="1104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金融海嘯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7F6278-673B-11C2-D2D3-BB26FA2E3809}"/>
              </a:ext>
            </a:extLst>
          </p:cNvPr>
          <p:cNvSpPr txBox="1"/>
          <p:nvPr/>
        </p:nvSpPr>
        <p:spPr>
          <a:xfrm>
            <a:off x="5648325" y="3429000"/>
            <a:ext cx="1104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歐債危機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5B45BC-89F2-D5AE-5C95-4AD43A93A2EB}"/>
              </a:ext>
            </a:extLst>
          </p:cNvPr>
          <p:cNvSpPr txBox="1"/>
          <p:nvPr/>
        </p:nvSpPr>
        <p:spPr>
          <a:xfrm>
            <a:off x="9077325" y="5010150"/>
            <a:ext cx="1104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新冠肺炎</a:t>
            </a:r>
          </a:p>
        </p:txBody>
      </p:sp>
    </p:spTree>
    <p:extLst>
      <p:ext uri="{BB962C8B-B14F-4D97-AF65-F5344CB8AC3E}">
        <p14:creationId xmlns:p14="http://schemas.microsoft.com/office/powerpoint/2010/main" val="212730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450" y="892062"/>
            <a:ext cx="2038350" cy="489063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68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450" y="892062"/>
            <a:ext cx="2038350" cy="489063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組員分工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副標題 2">
            <a:extLst>
              <a:ext uri="{FF2B5EF4-FFF2-40B4-BE49-F238E27FC236}">
                <a16:creationId xmlns:a16="http://schemas.microsoft.com/office/drawing/2014/main" id="{80A02DA8-6888-EB62-5263-9EF90E28BC63}"/>
              </a:ext>
            </a:extLst>
          </p:cNvPr>
          <p:cNvSpPr txBox="1">
            <a:spLocks/>
          </p:cNvSpPr>
          <p:nvPr/>
        </p:nvSpPr>
        <p:spPr>
          <a:xfrm>
            <a:off x="933450" y="2879668"/>
            <a:ext cx="5324475" cy="109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蕭銘斈：資料分析、上台報告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王興集：資料蒐集、報告製作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400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6825" y="3184468"/>
            <a:ext cx="2038350" cy="48906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1942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0636"/>
            <a:ext cx="9144000" cy="403236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研究目的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研究範圍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圖表趨勢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組員分工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833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8362"/>
            <a:ext cx="9144000" cy="3603738"/>
          </a:xfrm>
        </p:spPr>
        <p:txBody>
          <a:bodyPr>
            <a:no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研究範圍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資料：台灣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無鉛汽油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國際原油價格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台股加權指數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道瓊工業指數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~2023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77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25" y="410984"/>
            <a:ext cx="1876425" cy="408166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A26CA7-23E5-C351-CE7E-80C392F9A299}"/>
              </a:ext>
            </a:extLst>
          </p:cNvPr>
          <p:cNvSpPr txBox="1"/>
          <p:nvPr/>
        </p:nvSpPr>
        <p:spPr>
          <a:xfrm>
            <a:off x="733425" y="946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台灣油價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(95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無鉛汽油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台灣中油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5347E8-3AC9-A1FE-E527-D9E9552D7497}"/>
              </a:ext>
            </a:extLst>
          </p:cNvPr>
          <p:cNvSpPr txBox="1"/>
          <p:nvPr/>
        </p:nvSpPr>
        <p:spPr>
          <a:xfrm>
            <a:off x="6486525" y="946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國際原油價格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杜拜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經濟部能源署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文字, 數字, 螢幕擷取畫面, 平行 的圖片&#10;&#10;自動產生的描述">
            <a:extLst>
              <a:ext uri="{FF2B5EF4-FFF2-40B4-BE49-F238E27FC236}">
                <a16:creationId xmlns:a16="http://schemas.microsoft.com/office/drawing/2014/main" id="{9EC9C8D2-35F2-C4F5-10DC-99490136E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1848423"/>
            <a:ext cx="5581651" cy="2641187"/>
          </a:xfrm>
          <a:prstGeom prst="rect">
            <a:avLst/>
          </a:prstGeom>
        </p:spPr>
      </p:pic>
      <p:pic>
        <p:nvPicPr>
          <p:cNvPr id="12" name="圖片 11" descr="一張含有 文字, 螢幕擷取畫面, 數字, 軟體 的圖片&#10;&#10;自動產生的描述">
            <a:extLst>
              <a:ext uri="{FF2B5EF4-FFF2-40B4-BE49-F238E27FC236}">
                <a16:creationId xmlns:a16="http://schemas.microsoft.com/office/drawing/2014/main" id="{B14BCCBA-FCEC-9814-888B-5FAA0B90D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33" y="1848423"/>
            <a:ext cx="5578744" cy="264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1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25" y="410984"/>
            <a:ext cx="1876425" cy="408166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5B2060-67CB-2BFF-3F76-D32C586D3F94}"/>
              </a:ext>
            </a:extLst>
          </p:cNvPr>
          <p:cNvSpPr txBox="1"/>
          <p:nvPr/>
        </p:nvSpPr>
        <p:spPr>
          <a:xfrm>
            <a:off x="733425" y="946488"/>
            <a:ext cx="6291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台股加權指數：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Yahoo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財經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78E428-A729-01B7-7C2C-6D0E11D71C33}"/>
              </a:ext>
            </a:extLst>
          </p:cNvPr>
          <p:cNvSpPr txBox="1"/>
          <p:nvPr/>
        </p:nvSpPr>
        <p:spPr>
          <a:xfrm>
            <a:off x="6096000" y="946488"/>
            <a:ext cx="6291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道瓊工業指數：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Investing.com</a:t>
            </a:r>
            <a:endParaRPr lang="en-US" altLang="zh-TW" dirty="0"/>
          </a:p>
        </p:txBody>
      </p:sp>
      <p:pic>
        <p:nvPicPr>
          <p:cNvPr id="7" name="圖片 6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686C5AF4-C896-BCCC-80AC-87A1C7961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100163"/>
            <a:ext cx="5619750" cy="2657673"/>
          </a:xfrm>
          <a:prstGeom prst="rect">
            <a:avLst/>
          </a:prstGeom>
        </p:spPr>
      </p:pic>
      <p:pic>
        <p:nvPicPr>
          <p:cNvPr id="10" name="圖片 9" descr="一張含有 文字, 螢幕擷取畫面, 數字, 軟體 的圖片&#10;&#10;自動產生的描述">
            <a:extLst>
              <a:ext uri="{FF2B5EF4-FFF2-40B4-BE49-F238E27FC236}">
                <a16:creationId xmlns:a16="http://schemas.microsoft.com/office/drawing/2014/main" id="{B6CD801B-92C6-88F6-BA5E-AB3F815FF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5962"/>
            <a:ext cx="6096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7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699878"/>
            <a:ext cx="2933700" cy="508113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F4B0AA-9587-EB1C-7E24-403702D25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8" t="6839" r="42109" b="28710"/>
          <a:stretch/>
        </p:blipFill>
        <p:spPr>
          <a:xfrm>
            <a:off x="4204939" y="953935"/>
            <a:ext cx="3782121" cy="49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675" y="653937"/>
            <a:ext cx="3819525" cy="498588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圖表趨勢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22F2BF35-40CA-4628-CEE4-503C15DA8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22414"/>
            <a:ext cx="6200777" cy="3142373"/>
          </a:xfrm>
          <a:prstGeom prst="rect">
            <a:avLst/>
          </a:prstGeom>
        </p:spPr>
      </p:pic>
      <p:pic>
        <p:nvPicPr>
          <p:cNvPr id="14" name="圖片 13" descr="一張含有 文字, 地圖, 螢幕擷取畫面, 圖表 的圖片&#10;&#10;自動產生的描述">
            <a:extLst>
              <a:ext uri="{FF2B5EF4-FFF2-40B4-BE49-F238E27FC236}">
                <a16:creationId xmlns:a16="http://schemas.microsoft.com/office/drawing/2014/main" id="{F04D8631-670F-9F4B-4DBB-CBDA5CE2A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3" y="1575511"/>
            <a:ext cx="6096000" cy="30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0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675" y="653937"/>
            <a:ext cx="3819525" cy="498588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圖表趨勢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文字, 行, 圖表, 螢幕擷取畫面 的圖片&#10;&#10;自動產生的描述">
            <a:extLst>
              <a:ext uri="{FF2B5EF4-FFF2-40B4-BE49-F238E27FC236}">
                <a16:creationId xmlns:a16="http://schemas.microsoft.com/office/drawing/2014/main" id="{B4764F7A-CDE0-2F80-1CB5-7B7A4C73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6229350" cy="3156853"/>
          </a:xfrm>
          <a:prstGeom prst="rect">
            <a:avLst/>
          </a:prstGeom>
        </p:spPr>
      </p:pic>
      <p:pic>
        <p:nvPicPr>
          <p:cNvPr id="12" name="圖片 11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F746CE7E-32D2-A901-7DDD-872CCD36E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1924050"/>
            <a:ext cx="6448425" cy="32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7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675" y="653937"/>
            <a:ext cx="3819525" cy="498588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圖表趨勢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文字, 地圖, 螢幕擷取畫面, 行 的圖片&#10;&#10;自動產生的描述">
            <a:extLst>
              <a:ext uri="{FF2B5EF4-FFF2-40B4-BE49-F238E27FC236}">
                <a16:creationId xmlns:a16="http://schemas.microsoft.com/office/drawing/2014/main" id="{0CC29161-FD3F-2312-4A0B-E742CCA3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730012"/>
            <a:ext cx="5915025" cy="2997562"/>
          </a:xfrm>
          <a:prstGeom prst="rect">
            <a:avLst/>
          </a:prstGeom>
        </p:spPr>
      </p:pic>
      <p:pic>
        <p:nvPicPr>
          <p:cNvPr id="12" name="圖片 11" descr="一張含有 文字, 行, 螢幕擷取畫面, 圖表 的圖片&#10;&#10;自動產生的描述">
            <a:extLst>
              <a:ext uri="{FF2B5EF4-FFF2-40B4-BE49-F238E27FC236}">
                <a16:creationId xmlns:a16="http://schemas.microsoft.com/office/drawing/2014/main" id="{D1DC9FCE-75DD-D7A7-4AC8-FBC406AC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1730012"/>
            <a:ext cx="5962650" cy="30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146</Words>
  <Application>Microsoft Office PowerPoint</Application>
  <PresentationFormat>寬螢幕</PresentationFormat>
  <Paragraphs>39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Office 佈景主題</vt:lpstr>
      <vt:lpstr>AI於土木之應用  油價與股價關係探討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AI於土木之應用  油價與股價關係探討</dc:title>
  <dc:creator>User</dc:creator>
  <cp:lastModifiedBy>jimmy vul</cp:lastModifiedBy>
  <cp:revision>2</cp:revision>
  <dcterms:created xsi:type="dcterms:W3CDTF">2024-06-11T11:30:46Z</dcterms:created>
  <dcterms:modified xsi:type="dcterms:W3CDTF">2024-06-16T16:01:27Z</dcterms:modified>
</cp:coreProperties>
</file>