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1"/>
  </p:notesMasterIdLst>
  <p:handoutMasterIdLst>
    <p:handoutMasterId r:id="rId12"/>
  </p:handoutMasterIdLst>
  <p:sldIdLst>
    <p:sldId id="316" r:id="rId8"/>
    <p:sldId id="579" r:id="rId9"/>
    <p:sldId id="580" r:id="rId1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1D1D1A"/>
    <a:srgbClr val="221815"/>
    <a:srgbClr val="E9002F"/>
    <a:srgbClr val="F2F2F2"/>
    <a:srgbClr val="66BA36"/>
    <a:srgbClr val="3DBDCD"/>
    <a:srgbClr val="595757"/>
    <a:srgbClr val="B5B5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40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4CEEDF-A73A-4433-B2D2-65E6DA2B2772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1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chenzomi12.github.io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214FDC-6B87-214E-A881-A1F197F5DB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" y="3896673"/>
            <a:ext cx="636527" cy="636527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C5C961-C360-9F43-A308-C9DB7AC7D5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65" y="3896673"/>
            <a:ext cx="636527" cy="636527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DF06832-FBD6-FC47-9892-91C8F5763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88284" y="6426083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70BB16F-7D6A-CA4B-8E70-327015DE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1897F0-FE91-BD4C-9E9C-315F4BCC1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569FDDC-2FCB-FE43-992B-481BFCBAE8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2186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github.com/chenzomi12/DeepLearningSystem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henzomi12.github.io/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/>
              </a:rPr>
              <a:t>https://chenzomi12.github.io/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 err="1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819" r:id="rId3"/>
    <p:sldLayoutId id="2147483820" r:id="rId4"/>
    <p:sldLayoutId id="2147483892" r:id="rId5"/>
    <p:sldLayoutId id="2147483824" r:id="rId6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2023/7/10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63" r:id="rId3"/>
    <p:sldLayoutId id="2147483964" r:id="rId4"/>
  </p:sldLayoutIdLs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9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56" r:id="rId4"/>
    <p:sldLayoutId id="2147483957" r:id="rId5"/>
    <p:sldLayoutId id="2147483958" r:id="rId6"/>
    <p:sldLayoutId id="2147483959" r:id="rId7"/>
  </p:sldLayoutIdLs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36" y="0"/>
            <a:ext cx="12193588" cy="6856412"/>
          </a:xfrm>
          <a:prstGeom prst="rect">
            <a:avLst/>
          </a:prstGeom>
        </p:spPr>
      </p:pic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14255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1664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https://chenzomi12.github.io/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 err="1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ZOMI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1CCAAF-694F-9D44-B913-C77B40543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64771"/>
            <a:ext cx="10731328" cy="5072743"/>
          </a:xfrm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371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47CA71-F4EF-8C49-AC73-CB62CA02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7A47AC-58E0-B844-8545-D2B272061B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1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16836</TotalTime>
  <Words>4</Words>
  <Application>Microsoft Macintosh PowerPoint</Application>
  <PresentationFormat>自定义</PresentationFormat>
  <Paragraphs>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目录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4831</cp:revision>
  <dcterms:created xsi:type="dcterms:W3CDTF">2020-08-28T08:44:19Z</dcterms:created>
  <dcterms:modified xsi:type="dcterms:W3CDTF">2023-07-10T14:32:39Z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