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7"/>
  </p:notesMasterIdLst>
  <p:handoutMasterIdLst>
    <p:handoutMasterId r:id="rId28"/>
  </p:handoutMasterIdLst>
  <p:sldIdLst>
    <p:sldId id="1779" r:id="rId7"/>
    <p:sldId id="739" r:id="rId8"/>
    <p:sldId id="1798" r:id="rId9"/>
    <p:sldId id="2040" r:id="rId10"/>
    <p:sldId id="2036" r:id="rId11"/>
    <p:sldId id="2007" r:id="rId12"/>
    <p:sldId id="2037" r:id="rId13"/>
    <p:sldId id="2041" r:id="rId14"/>
    <p:sldId id="2038" r:id="rId15"/>
    <p:sldId id="2043" r:id="rId16"/>
    <p:sldId id="2044" r:id="rId17"/>
    <p:sldId id="2045" r:id="rId18"/>
    <p:sldId id="2046" r:id="rId19"/>
    <p:sldId id="2047" r:id="rId20"/>
    <p:sldId id="2048" r:id="rId21"/>
    <p:sldId id="2050" r:id="rId22"/>
    <p:sldId id="2051" r:id="rId23"/>
    <p:sldId id="2049" r:id="rId24"/>
    <p:sldId id="1998" r:id="rId25"/>
    <p:sldId id="680" r:id="rId26"/>
  </p:sldIdLst>
  <p:sldSz cx="12196763" cy="6858000"/>
  <p:notesSz cx="6805613" cy="9939338"/>
  <p:custDataLst>
    <p:tags r:id="rId29"/>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63" autoAdjust="0"/>
    <p:restoredTop sz="96291" autoAdjust="0"/>
  </p:normalViewPr>
  <p:slideViewPr>
    <p:cSldViewPr showGuides="1">
      <p:cViewPr varScale="1">
        <p:scale>
          <a:sx n="118" d="100"/>
          <a:sy n="118" d="100"/>
        </p:scale>
        <p:origin x="240" y="296"/>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2022/12/16</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20</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20</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744037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939805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6.xml"/><Relationship Id="rId9" Type="http://schemas.openxmlformats.org/officeDocument/2006/relationships/hyperlink" Target="http://www.mindspore.cn/"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5" name="矩形 4">
            <a:extLst>
              <a:ext uri="{FF2B5EF4-FFF2-40B4-BE49-F238E27FC236}">
                <a16:creationId xmlns:a16="http://schemas.microsoft.com/office/drawing/2014/main" id="{619AD3F2-BA67-F442-82C2-0DBEB63FAA32}"/>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1C8E7135-B1FB-2443-8EEA-40B106433C8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96B595D-35D4-FE4A-8205-2E155BC0AAAE}"/>
              </a:ext>
            </a:extLst>
          </p:cNvPr>
          <p:cNvGrpSpPr>
            <a:grpSpLocks/>
          </p:cNvGrpSpPr>
          <p:nvPr userDrawn="1"/>
        </p:nvGrpSpPr>
        <p:grpSpPr bwMode="auto">
          <a:xfrm>
            <a:off x="12552504" y="3727418"/>
            <a:ext cx="986752" cy="182532"/>
            <a:chOff x="5893" y="2387"/>
            <a:chExt cx="466" cy="115"/>
          </a:xfrm>
        </p:grpSpPr>
        <p:sp>
          <p:nvSpPr>
            <p:cNvPr id="8" name="Rectangle 19">
              <a:extLst>
                <a:ext uri="{FF2B5EF4-FFF2-40B4-BE49-F238E27FC236}">
                  <a16:creationId xmlns:a16="http://schemas.microsoft.com/office/drawing/2014/main" id="{1E2B92B5-08F0-C844-90A9-19BC5233AA3F}"/>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 name="Rectangle 20">
              <a:extLst>
                <a:ext uri="{FF2B5EF4-FFF2-40B4-BE49-F238E27FC236}">
                  <a16:creationId xmlns:a16="http://schemas.microsoft.com/office/drawing/2014/main" id="{95CF2C6A-613A-AB41-826F-67910FE06F8F}"/>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 name="Rectangle 21">
              <a:extLst>
                <a:ext uri="{FF2B5EF4-FFF2-40B4-BE49-F238E27FC236}">
                  <a16:creationId xmlns:a16="http://schemas.microsoft.com/office/drawing/2014/main" id="{5347E1F2-C7E2-CE42-83EA-E8A5C05F647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2">
              <a:extLst>
                <a:ext uri="{FF2B5EF4-FFF2-40B4-BE49-F238E27FC236}">
                  <a16:creationId xmlns:a16="http://schemas.microsoft.com/office/drawing/2014/main" id="{AFE00954-A264-E648-9D3B-B559371FDC1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3">
            <a:extLst>
              <a:ext uri="{FF2B5EF4-FFF2-40B4-BE49-F238E27FC236}">
                <a16:creationId xmlns:a16="http://schemas.microsoft.com/office/drawing/2014/main" id="{5D5CAADF-3918-0145-B687-AB9D663114B4}"/>
              </a:ext>
            </a:extLst>
          </p:cNvPr>
          <p:cNvGrpSpPr>
            <a:grpSpLocks/>
          </p:cNvGrpSpPr>
          <p:nvPr userDrawn="1"/>
        </p:nvGrpSpPr>
        <p:grpSpPr bwMode="auto">
          <a:xfrm>
            <a:off x="12552504" y="3943282"/>
            <a:ext cx="986752" cy="182532"/>
            <a:chOff x="5893" y="2523"/>
            <a:chExt cx="466" cy="115"/>
          </a:xfrm>
        </p:grpSpPr>
        <p:sp>
          <p:nvSpPr>
            <p:cNvPr id="14" name="Rectangle 24">
              <a:extLst>
                <a:ext uri="{FF2B5EF4-FFF2-40B4-BE49-F238E27FC236}">
                  <a16:creationId xmlns:a16="http://schemas.microsoft.com/office/drawing/2014/main" id="{01574B5E-AB99-9140-AAAA-0C8D4279C09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5">
              <a:extLst>
                <a:ext uri="{FF2B5EF4-FFF2-40B4-BE49-F238E27FC236}">
                  <a16:creationId xmlns:a16="http://schemas.microsoft.com/office/drawing/2014/main" id="{46D0EE19-EC8D-174C-8789-F705BDAA1EB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6">
              <a:extLst>
                <a:ext uri="{FF2B5EF4-FFF2-40B4-BE49-F238E27FC236}">
                  <a16:creationId xmlns:a16="http://schemas.microsoft.com/office/drawing/2014/main" id="{BBADA7E3-34E7-F442-A351-0184E08B28E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7">
              <a:extLst>
                <a:ext uri="{FF2B5EF4-FFF2-40B4-BE49-F238E27FC236}">
                  <a16:creationId xmlns:a16="http://schemas.microsoft.com/office/drawing/2014/main" id="{55E5DA38-871F-E641-A279-97E7D338BAC1}"/>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8">
            <a:extLst>
              <a:ext uri="{FF2B5EF4-FFF2-40B4-BE49-F238E27FC236}">
                <a16:creationId xmlns:a16="http://schemas.microsoft.com/office/drawing/2014/main" id="{E481499E-8396-924A-A58C-0EE9367B0FB9}"/>
              </a:ext>
            </a:extLst>
          </p:cNvPr>
          <p:cNvGrpSpPr>
            <a:grpSpLocks/>
          </p:cNvGrpSpPr>
          <p:nvPr userDrawn="1"/>
        </p:nvGrpSpPr>
        <p:grpSpPr bwMode="auto">
          <a:xfrm>
            <a:off x="12552504" y="4159146"/>
            <a:ext cx="986752" cy="182532"/>
            <a:chOff x="5893" y="2659"/>
            <a:chExt cx="466" cy="115"/>
          </a:xfrm>
        </p:grpSpPr>
        <p:sp>
          <p:nvSpPr>
            <p:cNvPr id="19" name="Rectangle 29">
              <a:extLst>
                <a:ext uri="{FF2B5EF4-FFF2-40B4-BE49-F238E27FC236}">
                  <a16:creationId xmlns:a16="http://schemas.microsoft.com/office/drawing/2014/main" id="{5C12F22C-F531-FE40-983A-9F95C2302305}"/>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30">
              <a:extLst>
                <a:ext uri="{FF2B5EF4-FFF2-40B4-BE49-F238E27FC236}">
                  <a16:creationId xmlns:a16="http://schemas.microsoft.com/office/drawing/2014/main" id="{E414F990-72E5-7F4A-96FC-BB3F67D09FBB}"/>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31">
              <a:extLst>
                <a:ext uri="{FF2B5EF4-FFF2-40B4-BE49-F238E27FC236}">
                  <a16:creationId xmlns:a16="http://schemas.microsoft.com/office/drawing/2014/main" id="{091A22D3-4AB5-5A4B-A9FE-D2D1B2A0597B}"/>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2">
              <a:extLst>
                <a:ext uri="{FF2B5EF4-FFF2-40B4-BE49-F238E27FC236}">
                  <a16:creationId xmlns:a16="http://schemas.microsoft.com/office/drawing/2014/main" id="{BD829CE7-8C77-1248-ACAC-20F6C9B5139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33">
            <a:extLst>
              <a:ext uri="{FF2B5EF4-FFF2-40B4-BE49-F238E27FC236}">
                <a16:creationId xmlns:a16="http://schemas.microsoft.com/office/drawing/2014/main" id="{F921DAEB-2C97-9945-97B4-89D5F37591BD}"/>
              </a:ext>
            </a:extLst>
          </p:cNvPr>
          <p:cNvGrpSpPr>
            <a:grpSpLocks/>
          </p:cNvGrpSpPr>
          <p:nvPr userDrawn="1"/>
        </p:nvGrpSpPr>
        <p:grpSpPr bwMode="auto">
          <a:xfrm>
            <a:off x="12552504" y="3511551"/>
            <a:ext cx="986752" cy="188882"/>
            <a:chOff x="5893" y="2251"/>
            <a:chExt cx="466" cy="119"/>
          </a:xfrm>
        </p:grpSpPr>
        <p:sp>
          <p:nvSpPr>
            <p:cNvPr id="24" name="Rectangle 34">
              <a:extLst>
                <a:ext uri="{FF2B5EF4-FFF2-40B4-BE49-F238E27FC236}">
                  <a16:creationId xmlns:a16="http://schemas.microsoft.com/office/drawing/2014/main" id="{3F258733-CC61-2043-95A5-E886A05FAAA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5">
              <a:extLst>
                <a:ext uri="{FF2B5EF4-FFF2-40B4-BE49-F238E27FC236}">
                  <a16:creationId xmlns:a16="http://schemas.microsoft.com/office/drawing/2014/main" id="{4669E48B-2AA5-4D4A-9D1D-9865C0362BE1}"/>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6">
              <a:extLst>
                <a:ext uri="{FF2B5EF4-FFF2-40B4-BE49-F238E27FC236}">
                  <a16:creationId xmlns:a16="http://schemas.microsoft.com/office/drawing/2014/main" id="{A73B585B-A29F-D94D-914E-AB29123BD82C}"/>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7">
              <a:extLst>
                <a:ext uri="{FF2B5EF4-FFF2-40B4-BE49-F238E27FC236}">
                  <a16:creationId xmlns:a16="http://schemas.microsoft.com/office/drawing/2014/main" id="{5DBE1F1E-7F8C-9340-B9B9-28CCBDBC604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38">
            <a:extLst>
              <a:ext uri="{FF2B5EF4-FFF2-40B4-BE49-F238E27FC236}">
                <a16:creationId xmlns:a16="http://schemas.microsoft.com/office/drawing/2014/main" id="{5945ED12-CAF4-314D-81E7-3398B54FDE9A}"/>
              </a:ext>
            </a:extLst>
          </p:cNvPr>
          <p:cNvGrpSpPr>
            <a:grpSpLocks/>
          </p:cNvGrpSpPr>
          <p:nvPr userDrawn="1"/>
        </p:nvGrpSpPr>
        <p:grpSpPr bwMode="auto">
          <a:xfrm>
            <a:off x="12552504" y="4519449"/>
            <a:ext cx="986752" cy="182532"/>
            <a:chOff x="5893" y="2886"/>
            <a:chExt cx="466" cy="115"/>
          </a:xfrm>
        </p:grpSpPr>
        <p:sp>
          <p:nvSpPr>
            <p:cNvPr id="29" name="Rectangle 39">
              <a:extLst>
                <a:ext uri="{FF2B5EF4-FFF2-40B4-BE49-F238E27FC236}">
                  <a16:creationId xmlns:a16="http://schemas.microsoft.com/office/drawing/2014/main" id="{7981459B-0D2D-8746-BD89-FB4A4F8101D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40">
              <a:extLst>
                <a:ext uri="{FF2B5EF4-FFF2-40B4-BE49-F238E27FC236}">
                  <a16:creationId xmlns:a16="http://schemas.microsoft.com/office/drawing/2014/main" id="{2362E9E5-8259-5E44-8845-7A24285F4CC5}"/>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41">
              <a:extLst>
                <a:ext uri="{FF2B5EF4-FFF2-40B4-BE49-F238E27FC236}">
                  <a16:creationId xmlns:a16="http://schemas.microsoft.com/office/drawing/2014/main" id="{5E560C95-D174-FE4F-9C66-DA77F3243E6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2">
              <a:extLst>
                <a:ext uri="{FF2B5EF4-FFF2-40B4-BE49-F238E27FC236}">
                  <a16:creationId xmlns:a16="http://schemas.microsoft.com/office/drawing/2014/main" id="{9E66B87C-90AF-C944-BAF8-B5E0E90EB576}"/>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3" name="Group 43">
            <a:extLst>
              <a:ext uri="{FF2B5EF4-FFF2-40B4-BE49-F238E27FC236}">
                <a16:creationId xmlns:a16="http://schemas.microsoft.com/office/drawing/2014/main" id="{AF5A0425-F020-D24E-B391-B698FA4C590A}"/>
              </a:ext>
            </a:extLst>
          </p:cNvPr>
          <p:cNvGrpSpPr>
            <a:grpSpLocks/>
          </p:cNvGrpSpPr>
          <p:nvPr userDrawn="1"/>
        </p:nvGrpSpPr>
        <p:grpSpPr bwMode="auto">
          <a:xfrm>
            <a:off x="12552504" y="4735313"/>
            <a:ext cx="986752" cy="182532"/>
            <a:chOff x="5893" y="3022"/>
            <a:chExt cx="466" cy="115"/>
          </a:xfrm>
        </p:grpSpPr>
        <p:sp>
          <p:nvSpPr>
            <p:cNvPr id="34" name="Rectangle 44">
              <a:extLst>
                <a:ext uri="{FF2B5EF4-FFF2-40B4-BE49-F238E27FC236}">
                  <a16:creationId xmlns:a16="http://schemas.microsoft.com/office/drawing/2014/main" id="{51C2EF4F-5964-F441-B73E-8914AB62A4B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5">
              <a:extLst>
                <a:ext uri="{FF2B5EF4-FFF2-40B4-BE49-F238E27FC236}">
                  <a16:creationId xmlns:a16="http://schemas.microsoft.com/office/drawing/2014/main" id="{28EB06D8-92E6-2348-9349-F70AEF6B3157}"/>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6">
              <a:extLst>
                <a:ext uri="{FF2B5EF4-FFF2-40B4-BE49-F238E27FC236}">
                  <a16:creationId xmlns:a16="http://schemas.microsoft.com/office/drawing/2014/main" id="{62ADEB10-B297-7E46-ABF8-F28C21F891F6}"/>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7">
              <a:extLst>
                <a:ext uri="{FF2B5EF4-FFF2-40B4-BE49-F238E27FC236}">
                  <a16:creationId xmlns:a16="http://schemas.microsoft.com/office/drawing/2014/main" id="{548D7C14-17F3-7748-A2EE-9F52437B8D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8" name="Group 48">
            <a:extLst>
              <a:ext uri="{FF2B5EF4-FFF2-40B4-BE49-F238E27FC236}">
                <a16:creationId xmlns:a16="http://schemas.microsoft.com/office/drawing/2014/main" id="{2457C9EE-458B-8846-9132-F876F8C1B5C3}"/>
              </a:ext>
            </a:extLst>
          </p:cNvPr>
          <p:cNvGrpSpPr>
            <a:grpSpLocks/>
          </p:cNvGrpSpPr>
          <p:nvPr userDrawn="1"/>
        </p:nvGrpSpPr>
        <p:grpSpPr bwMode="auto">
          <a:xfrm>
            <a:off x="12552504" y="4951179"/>
            <a:ext cx="986752" cy="182532"/>
            <a:chOff x="5893" y="3158"/>
            <a:chExt cx="466" cy="115"/>
          </a:xfrm>
        </p:grpSpPr>
        <p:sp>
          <p:nvSpPr>
            <p:cNvPr id="39" name="Rectangle 49">
              <a:extLst>
                <a:ext uri="{FF2B5EF4-FFF2-40B4-BE49-F238E27FC236}">
                  <a16:creationId xmlns:a16="http://schemas.microsoft.com/office/drawing/2014/main" id="{4397F2C7-606F-5B4C-BA14-704C5600A023}"/>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50">
              <a:extLst>
                <a:ext uri="{FF2B5EF4-FFF2-40B4-BE49-F238E27FC236}">
                  <a16:creationId xmlns:a16="http://schemas.microsoft.com/office/drawing/2014/main" id="{F897DEA9-DA35-584E-83FE-D7581BBA5697}"/>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51">
              <a:extLst>
                <a:ext uri="{FF2B5EF4-FFF2-40B4-BE49-F238E27FC236}">
                  <a16:creationId xmlns:a16="http://schemas.microsoft.com/office/drawing/2014/main" id="{F61379D1-8DC9-3D45-A788-0D6A0A521C5E}"/>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2">
              <a:extLst>
                <a:ext uri="{FF2B5EF4-FFF2-40B4-BE49-F238E27FC236}">
                  <a16:creationId xmlns:a16="http://schemas.microsoft.com/office/drawing/2014/main" id="{B241386C-0A61-534A-84EC-4869258EFD0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3" name="Group 53">
            <a:extLst>
              <a:ext uri="{FF2B5EF4-FFF2-40B4-BE49-F238E27FC236}">
                <a16:creationId xmlns:a16="http://schemas.microsoft.com/office/drawing/2014/main" id="{6EABE634-902D-6A4F-8667-C8364893976E}"/>
              </a:ext>
            </a:extLst>
          </p:cNvPr>
          <p:cNvGrpSpPr>
            <a:grpSpLocks/>
          </p:cNvGrpSpPr>
          <p:nvPr userDrawn="1"/>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8A3F1DC6-4C19-0C47-A060-05B7DEB7B4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10EDA735-F1A0-AC46-9EA5-39DA9D75DAC6}"/>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4D5988AB-3E8C-CE45-9E81-004D02EDAAC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C462656E-867B-4845-9A8A-472D1D0C1141}"/>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8" name="Group 58">
            <a:extLst>
              <a:ext uri="{FF2B5EF4-FFF2-40B4-BE49-F238E27FC236}">
                <a16:creationId xmlns:a16="http://schemas.microsoft.com/office/drawing/2014/main" id="{148575CE-E201-4946-B750-A6E959D4FBD9}"/>
              </a:ext>
            </a:extLst>
          </p:cNvPr>
          <p:cNvGrpSpPr>
            <a:grpSpLocks/>
          </p:cNvGrpSpPr>
          <p:nvPr userDrawn="1"/>
        </p:nvGrpSpPr>
        <p:grpSpPr bwMode="auto">
          <a:xfrm>
            <a:off x="12552504" y="5527346"/>
            <a:ext cx="986752" cy="182532"/>
            <a:chOff x="5893" y="3521"/>
            <a:chExt cx="466" cy="115"/>
          </a:xfrm>
        </p:grpSpPr>
        <p:sp>
          <p:nvSpPr>
            <p:cNvPr id="49" name="Rectangle 59">
              <a:extLst>
                <a:ext uri="{FF2B5EF4-FFF2-40B4-BE49-F238E27FC236}">
                  <a16:creationId xmlns:a16="http://schemas.microsoft.com/office/drawing/2014/main" id="{01261E82-C730-4141-B429-5F264F108EE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60">
              <a:extLst>
                <a:ext uri="{FF2B5EF4-FFF2-40B4-BE49-F238E27FC236}">
                  <a16:creationId xmlns:a16="http://schemas.microsoft.com/office/drawing/2014/main" id="{CF548E3C-805C-B74E-A056-EA0F641474C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61">
              <a:extLst>
                <a:ext uri="{FF2B5EF4-FFF2-40B4-BE49-F238E27FC236}">
                  <a16:creationId xmlns:a16="http://schemas.microsoft.com/office/drawing/2014/main" id="{B9A593C3-40CF-2F43-AE1F-5FF7A683E49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2">
              <a:extLst>
                <a:ext uri="{FF2B5EF4-FFF2-40B4-BE49-F238E27FC236}">
                  <a16:creationId xmlns:a16="http://schemas.microsoft.com/office/drawing/2014/main" id="{8CC0422D-7E0A-B345-8BF6-C34737C6EA5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3" name="Group 63">
            <a:extLst>
              <a:ext uri="{FF2B5EF4-FFF2-40B4-BE49-F238E27FC236}">
                <a16:creationId xmlns:a16="http://schemas.microsoft.com/office/drawing/2014/main" id="{B75B9CB2-9A4F-B548-A327-B3C4267D7FC6}"/>
              </a:ext>
            </a:extLst>
          </p:cNvPr>
          <p:cNvGrpSpPr>
            <a:grpSpLocks/>
          </p:cNvGrpSpPr>
          <p:nvPr userDrawn="1"/>
        </p:nvGrpSpPr>
        <p:grpSpPr bwMode="auto">
          <a:xfrm>
            <a:off x="12552504" y="5743210"/>
            <a:ext cx="986752" cy="182532"/>
            <a:chOff x="5893" y="3657"/>
            <a:chExt cx="466" cy="115"/>
          </a:xfrm>
        </p:grpSpPr>
        <p:sp>
          <p:nvSpPr>
            <p:cNvPr id="54" name="Rectangle 64">
              <a:extLst>
                <a:ext uri="{FF2B5EF4-FFF2-40B4-BE49-F238E27FC236}">
                  <a16:creationId xmlns:a16="http://schemas.microsoft.com/office/drawing/2014/main" id="{7DF70CB3-47E6-834F-AD76-46B0A62EF5B9}"/>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5">
              <a:extLst>
                <a:ext uri="{FF2B5EF4-FFF2-40B4-BE49-F238E27FC236}">
                  <a16:creationId xmlns:a16="http://schemas.microsoft.com/office/drawing/2014/main" id="{9D6596AA-118E-B849-B8E6-49BEBB527EF3}"/>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6">
              <a:extLst>
                <a:ext uri="{FF2B5EF4-FFF2-40B4-BE49-F238E27FC236}">
                  <a16:creationId xmlns:a16="http://schemas.microsoft.com/office/drawing/2014/main" id="{3B7FB096-A8DA-3749-A64C-EEFA5EADEFC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7">
              <a:extLst>
                <a:ext uri="{FF2B5EF4-FFF2-40B4-BE49-F238E27FC236}">
                  <a16:creationId xmlns:a16="http://schemas.microsoft.com/office/drawing/2014/main" id="{6CB8E600-D0C2-F846-BA13-FD68B8463598}"/>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8" name="Group 68">
            <a:extLst>
              <a:ext uri="{FF2B5EF4-FFF2-40B4-BE49-F238E27FC236}">
                <a16:creationId xmlns:a16="http://schemas.microsoft.com/office/drawing/2014/main" id="{5247790C-D880-4C4D-8315-A9BB17E3E3AC}"/>
              </a:ext>
            </a:extLst>
          </p:cNvPr>
          <p:cNvGrpSpPr>
            <a:grpSpLocks/>
          </p:cNvGrpSpPr>
          <p:nvPr userDrawn="1"/>
        </p:nvGrpSpPr>
        <p:grpSpPr bwMode="auto">
          <a:xfrm>
            <a:off x="12552504" y="6103513"/>
            <a:ext cx="986752" cy="182532"/>
            <a:chOff x="5893" y="3884"/>
            <a:chExt cx="466" cy="115"/>
          </a:xfrm>
        </p:grpSpPr>
        <p:sp>
          <p:nvSpPr>
            <p:cNvPr id="59" name="Rectangle 69">
              <a:extLst>
                <a:ext uri="{FF2B5EF4-FFF2-40B4-BE49-F238E27FC236}">
                  <a16:creationId xmlns:a16="http://schemas.microsoft.com/office/drawing/2014/main" id="{3166DA89-F5D3-C545-BE42-6365B750BE6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70">
              <a:extLst>
                <a:ext uri="{FF2B5EF4-FFF2-40B4-BE49-F238E27FC236}">
                  <a16:creationId xmlns:a16="http://schemas.microsoft.com/office/drawing/2014/main" id="{5613BC41-2D79-2940-B602-F8C09EEE0AD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71">
              <a:extLst>
                <a:ext uri="{FF2B5EF4-FFF2-40B4-BE49-F238E27FC236}">
                  <a16:creationId xmlns:a16="http://schemas.microsoft.com/office/drawing/2014/main" id="{C94DCAAB-8180-A246-928E-B7C9451CFA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2">
              <a:extLst>
                <a:ext uri="{FF2B5EF4-FFF2-40B4-BE49-F238E27FC236}">
                  <a16:creationId xmlns:a16="http://schemas.microsoft.com/office/drawing/2014/main" id="{70BE5AD0-40B9-2A48-BBE4-21BEDDB81EE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3" name="Group 73">
            <a:extLst>
              <a:ext uri="{FF2B5EF4-FFF2-40B4-BE49-F238E27FC236}">
                <a16:creationId xmlns:a16="http://schemas.microsoft.com/office/drawing/2014/main" id="{C573193A-62C7-F949-9420-6D8C2C9B70FC}"/>
              </a:ext>
            </a:extLst>
          </p:cNvPr>
          <p:cNvGrpSpPr>
            <a:grpSpLocks/>
          </p:cNvGrpSpPr>
          <p:nvPr userDrawn="1"/>
        </p:nvGrpSpPr>
        <p:grpSpPr bwMode="auto">
          <a:xfrm>
            <a:off x="12552504" y="6328901"/>
            <a:ext cx="986752" cy="182532"/>
            <a:chOff x="5893" y="4026"/>
            <a:chExt cx="466" cy="115"/>
          </a:xfrm>
        </p:grpSpPr>
        <p:sp>
          <p:nvSpPr>
            <p:cNvPr id="64" name="Rectangle 74">
              <a:extLst>
                <a:ext uri="{FF2B5EF4-FFF2-40B4-BE49-F238E27FC236}">
                  <a16:creationId xmlns:a16="http://schemas.microsoft.com/office/drawing/2014/main" id="{A2BD8B83-2DB9-F44D-99EC-78526AFFA74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5">
              <a:extLst>
                <a:ext uri="{FF2B5EF4-FFF2-40B4-BE49-F238E27FC236}">
                  <a16:creationId xmlns:a16="http://schemas.microsoft.com/office/drawing/2014/main" id="{B57ADCD0-A7F7-E04C-92B8-0A621FC2EA49}"/>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6">
              <a:extLst>
                <a:ext uri="{FF2B5EF4-FFF2-40B4-BE49-F238E27FC236}">
                  <a16:creationId xmlns:a16="http://schemas.microsoft.com/office/drawing/2014/main" id="{245C53AC-F332-7A4B-9071-6613BA23B8A8}"/>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7">
              <a:extLst>
                <a:ext uri="{FF2B5EF4-FFF2-40B4-BE49-F238E27FC236}">
                  <a16:creationId xmlns:a16="http://schemas.microsoft.com/office/drawing/2014/main" id="{34393492-DB82-704E-BB81-B9E583670CB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8" name="Group 78">
            <a:extLst>
              <a:ext uri="{FF2B5EF4-FFF2-40B4-BE49-F238E27FC236}">
                <a16:creationId xmlns:a16="http://schemas.microsoft.com/office/drawing/2014/main" id="{5E75C4DE-EEA6-6145-B8B9-AAC55A567C6C}"/>
              </a:ext>
            </a:extLst>
          </p:cNvPr>
          <p:cNvGrpSpPr>
            <a:grpSpLocks/>
          </p:cNvGrpSpPr>
          <p:nvPr userDrawn="1"/>
        </p:nvGrpSpPr>
        <p:grpSpPr bwMode="auto">
          <a:xfrm>
            <a:off x="12552504" y="6552703"/>
            <a:ext cx="986752" cy="182532"/>
            <a:chOff x="5893" y="4167"/>
            <a:chExt cx="466" cy="115"/>
          </a:xfrm>
        </p:grpSpPr>
        <p:sp>
          <p:nvSpPr>
            <p:cNvPr id="69" name="Rectangle 79">
              <a:extLst>
                <a:ext uri="{FF2B5EF4-FFF2-40B4-BE49-F238E27FC236}">
                  <a16:creationId xmlns:a16="http://schemas.microsoft.com/office/drawing/2014/main" id="{B21B45CA-9911-904E-9FCA-7BC73341DAD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80">
              <a:extLst>
                <a:ext uri="{FF2B5EF4-FFF2-40B4-BE49-F238E27FC236}">
                  <a16:creationId xmlns:a16="http://schemas.microsoft.com/office/drawing/2014/main" id="{4242F816-FF08-754B-8D3B-68D43C2787B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81">
              <a:extLst>
                <a:ext uri="{FF2B5EF4-FFF2-40B4-BE49-F238E27FC236}">
                  <a16:creationId xmlns:a16="http://schemas.microsoft.com/office/drawing/2014/main" id="{FD011F53-3A24-1E42-B0BA-56FC5E369D08}"/>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2">
              <a:extLst>
                <a:ext uri="{FF2B5EF4-FFF2-40B4-BE49-F238E27FC236}">
                  <a16:creationId xmlns:a16="http://schemas.microsoft.com/office/drawing/2014/main" id="{C6BBEE7B-919D-2A4B-8F59-0AEC20C53668}"/>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3" name="Rectangle 83">
            <a:extLst>
              <a:ext uri="{FF2B5EF4-FFF2-40B4-BE49-F238E27FC236}">
                <a16:creationId xmlns:a16="http://schemas.microsoft.com/office/drawing/2014/main" id="{8ABE5F0B-EA4D-084F-9CF3-42F66FA4BE7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4" name="Rectangle 84">
            <a:extLst>
              <a:ext uri="{FF2B5EF4-FFF2-40B4-BE49-F238E27FC236}">
                <a16:creationId xmlns:a16="http://schemas.microsoft.com/office/drawing/2014/main" id="{B1143BF9-2224-AB4B-8C3C-CB75D0BFB19D}"/>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6616BA3-E61A-FD49-A56D-8F05427FEC06}"/>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6"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矩形 75">
            <a:extLst>
              <a:ext uri="{FF2B5EF4-FFF2-40B4-BE49-F238E27FC236}">
                <a16:creationId xmlns:a16="http://schemas.microsoft.com/office/drawing/2014/main" id="{5F7DC63D-169A-E84B-93DF-DB7D4FAB52F0}"/>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79" name="Rectangle 15">
            <a:extLst>
              <a:ext uri="{FF2B5EF4-FFF2-40B4-BE49-F238E27FC236}">
                <a16:creationId xmlns:a16="http://schemas.microsoft.com/office/drawing/2014/main" id="{12C4B40E-A36C-074E-909A-AEEA2085081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80" name="Group 18">
            <a:extLst>
              <a:ext uri="{FF2B5EF4-FFF2-40B4-BE49-F238E27FC236}">
                <a16:creationId xmlns:a16="http://schemas.microsoft.com/office/drawing/2014/main" id="{0FA53028-9633-F84E-97A4-4C53B7B90CAB}"/>
              </a:ext>
            </a:extLst>
          </p:cNvPr>
          <p:cNvGrpSpPr>
            <a:grpSpLocks/>
          </p:cNvGrpSpPr>
          <p:nvPr userDrawn="1"/>
        </p:nvGrpSpPr>
        <p:grpSpPr bwMode="auto">
          <a:xfrm>
            <a:off x="12552504" y="3727418"/>
            <a:ext cx="986752" cy="182532"/>
            <a:chOff x="5893" y="2387"/>
            <a:chExt cx="466" cy="115"/>
          </a:xfrm>
        </p:grpSpPr>
        <p:sp>
          <p:nvSpPr>
            <p:cNvPr id="81" name="Rectangle 19">
              <a:extLst>
                <a:ext uri="{FF2B5EF4-FFF2-40B4-BE49-F238E27FC236}">
                  <a16:creationId xmlns:a16="http://schemas.microsoft.com/office/drawing/2014/main" id="{D56C5034-E300-E140-B647-BDBDB0ED04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2" name="Rectangle 20">
              <a:extLst>
                <a:ext uri="{FF2B5EF4-FFF2-40B4-BE49-F238E27FC236}">
                  <a16:creationId xmlns:a16="http://schemas.microsoft.com/office/drawing/2014/main" id="{A2B82FA8-165F-AA46-AAB5-6BD30BF1E47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3" name="Rectangle 21">
              <a:extLst>
                <a:ext uri="{FF2B5EF4-FFF2-40B4-BE49-F238E27FC236}">
                  <a16:creationId xmlns:a16="http://schemas.microsoft.com/office/drawing/2014/main" id="{FB89C4BB-9FD5-FF4E-AA04-7E8977610EB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6" name="Rectangle 22">
              <a:extLst>
                <a:ext uri="{FF2B5EF4-FFF2-40B4-BE49-F238E27FC236}">
                  <a16:creationId xmlns:a16="http://schemas.microsoft.com/office/drawing/2014/main" id="{645E0E1B-6169-EB4A-9B85-C9A6525CA8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23">
            <a:extLst>
              <a:ext uri="{FF2B5EF4-FFF2-40B4-BE49-F238E27FC236}">
                <a16:creationId xmlns:a16="http://schemas.microsoft.com/office/drawing/2014/main" id="{57CBAA6F-34A8-9D4D-8355-F056ACE0E4E8}"/>
              </a:ext>
            </a:extLst>
          </p:cNvPr>
          <p:cNvGrpSpPr>
            <a:grpSpLocks/>
          </p:cNvGrpSpPr>
          <p:nvPr userDrawn="1"/>
        </p:nvGrpSpPr>
        <p:grpSpPr bwMode="auto">
          <a:xfrm>
            <a:off x="12552504" y="3943282"/>
            <a:ext cx="986752" cy="182532"/>
            <a:chOff x="5893" y="2523"/>
            <a:chExt cx="466" cy="115"/>
          </a:xfrm>
        </p:grpSpPr>
        <p:sp>
          <p:nvSpPr>
            <p:cNvPr id="88" name="Rectangle 24">
              <a:extLst>
                <a:ext uri="{FF2B5EF4-FFF2-40B4-BE49-F238E27FC236}">
                  <a16:creationId xmlns:a16="http://schemas.microsoft.com/office/drawing/2014/main" id="{1CB3E021-F655-A846-A098-707E42E66C5B}"/>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9" name="Rectangle 25">
              <a:extLst>
                <a:ext uri="{FF2B5EF4-FFF2-40B4-BE49-F238E27FC236}">
                  <a16:creationId xmlns:a16="http://schemas.microsoft.com/office/drawing/2014/main" id="{43635547-3057-8C48-8C76-965F64EA78B1}"/>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0" name="Rectangle 26">
              <a:extLst>
                <a:ext uri="{FF2B5EF4-FFF2-40B4-BE49-F238E27FC236}">
                  <a16:creationId xmlns:a16="http://schemas.microsoft.com/office/drawing/2014/main" id="{CD4DAEA6-736B-9242-8E93-3DBCDDBF26AB}"/>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1" name="Rectangle 27">
              <a:extLst>
                <a:ext uri="{FF2B5EF4-FFF2-40B4-BE49-F238E27FC236}">
                  <a16:creationId xmlns:a16="http://schemas.microsoft.com/office/drawing/2014/main" id="{52AAC7DF-F861-E246-805A-7AE0E4B59098}"/>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28">
            <a:extLst>
              <a:ext uri="{FF2B5EF4-FFF2-40B4-BE49-F238E27FC236}">
                <a16:creationId xmlns:a16="http://schemas.microsoft.com/office/drawing/2014/main" id="{D1508066-A0C5-2248-BF60-55EF0EEA4A3F}"/>
              </a:ext>
            </a:extLst>
          </p:cNvPr>
          <p:cNvGrpSpPr>
            <a:grpSpLocks/>
          </p:cNvGrpSpPr>
          <p:nvPr userDrawn="1"/>
        </p:nvGrpSpPr>
        <p:grpSpPr bwMode="auto">
          <a:xfrm>
            <a:off x="12552504" y="4159146"/>
            <a:ext cx="986752" cy="182532"/>
            <a:chOff x="5893" y="2659"/>
            <a:chExt cx="466" cy="115"/>
          </a:xfrm>
        </p:grpSpPr>
        <p:sp>
          <p:nvSpPr>
            <p:cNvPr id="93" name="Rectangle 29">
              <a:extLst>
                <a:ext uri="{FF2B5EF4-FFF2-40B4-BE49-F238E27FC236}">
                  <a16:creationId xmlns:a16="http://schemas.microsoft.com/office/drawing/2014/main" id="{AA23DC74-6D74-924E-AD82-5C49F969F6E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30">
              <a:extLst>
                <a:ext uri="{FF2B5EF4-FFF2-40B4-BE49-F238E27FC236}">
                  <a16:creationId xmlns:a16="http://schemas.microsoft.com/office/drawing/2014/main" id="{06DD162C-2913-1C49-A80C-0C4FCFCCDE1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31">
              <a:extLst>
                <a:ext uri="{FF2B5EF4-FFF2-40B4-BE49-F238E27FC236}">
                  <a16:creationId xmlns:a16="http://schemas.microsoft.com/office/drawing/2014/main" id="{696F366B-FD33-C649-BD37-6D250FDF58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6" name="Rectangle 32">
              <a:extLst>
                <a:ext uri="{FF2B5EF4-FFF2-40B4-BE49-F238E27FC236}">
                  <a16:creationId xmlns:a16="http://schemas.microsoft.com/office/drawing/2014/main" id="{53D07F5E-BAD3-A14F-8787-DD806EF22B6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7" name="Group 33">
            <a:extLst>
              <a:ext uri="{FF2B5EF4-FFF2-40B4-BE49-F238E27FC236}">
                <a16:creationId xmlns:a16="http://schemas.microsoft.com/office/drawing/2014/main" id="{E9F191E9-7076-A54E-BB6D-D0435FBA52CB}"/>
              </a:ext>
            </a:extLst>
          </p:cNvPr>
          <p:cNvGrpSpPr>
            <a:grpSpLocks/>
          </p:cNvGrpSpPr>
          <p:nvPr userDrawn="1"/>
        </p:nvGrpSpPr>
        <p:grpSpPr bwMode="auto">
          <a:xfrm>
            <a:off x="12552504" y="3511551"/>
            <a:ext cx="986752" cy="188882"/>
            <a:chOff x="5893" y="2251"/>
            <a:chExt cx="466" cy="119"/>
          </a:xfrm>
        </p:grpSpPr>
        <p:sp>
          <p:nvSpPr>
            <p:cNvPr id="98" name="Rectangle 34">
              <a:extLst>
                <a:ext uri="{FF2B5EF4-FFF2-40B4-BE49-F238E27FC236}">
                  <a16:creationId xmlns:a16="http://schemas.microsoft.com/office/drawing/2014/main" id="{2E9253A6-3668-5F4C-99C1-2941AC6FE10D}"/>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35">
              <a:extLst>
                <a:ext uri="{FF2B5EF4-FFF2-40B4-BE49-F238E27FC236}">
                  <a16:creationId xmlns:a16="http://schemas.microsoft.com/office/drawing/2014/main" id="{F2C595D5-A29B-E842-96B0-52F6CAF0EA9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0" name="Rectangle 36">
              <a:extLst>
                <a:ext uri="{FF2B5EF4-FFF2-40B4-BE49-F238E27FC236}">
                  <a16:creationId xmlns:a16="http://schemas.microsoft.com/office/drawing/2014/main" id="{DDEBBB72-6292-CA49-812D-2B49FF2BB30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37">
              <a:extLst>
                <a:ext uri="{FF2B5EF4-FFF2-40B4-BE49-F238E27FC236}">
                  <a16:creationId xmlns:a16="http://schemas.microsoft.com/office/drawing/2014/main" id="{F286BD6F-DE37-B647-9436-2CDEED81E182}"/>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2" name="Group 38">
            <a:extLst>
              <a:ext uri="{FF2B5EF4-FFF2-40B4-BE49-F238E27FC236}">
                <a16:creationId xmlns:a16="http://schemas.microsoft.com/office/drawing/2014/main" id="{6CBD636B-40F8-4D4D-B4E6-9024D7D53626}"/>
              </a:ext>
            </a:extLst>
          </p:cNvPr>
          <p:cNvGrpSpPr>
            <a:grpSpLocks/>
          </p:cNvGrpSpPr>
          <p:nvPr userDrawn="1"/>
        </p:nvGrpSpPr>
        <p:grpSpPr bwMode="auto">
          <a:xfrm>
            <a:off x="12552504" y="4519449"/>
            <a:ext cx="986752" cy="182532"/>
            <a:chOff x="5893" y="2886"/>
            <a:chExt cx="466" cy="115"/>
          </a:xfrm>
        </p:grpSpPr>
        <p:sp>
          <p:nvSpPr>
            <p:cNvPr id="103" name="Rectangle 39">
              <a:extLst>
                <a:ext uri="{FF2B5EF4-FFF2-40B4-BE49-F238E27FC236}">
                  <a16:creationId xmlns:a16="http://schemas.microsoft.com/office/drawing/2014/main" id="{DEFCE075-68F4-014B-95FA-3BA22C58BC0E}"/>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4" name="Rectangle 40">
              <a:extLst>
                <a:ext uri="{FF2B5EF4-FFF2-40B4-BE49-F238E27FC236}">
                  <a16:creationId xmlns:a16="http://schemas.microsoft.com/office/drawing/2014/main" id="{C285AC2C-0467-2140-8D5C-4ADD0FB3A80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41">
              <a:extLst>
                <a:ext uri="{FF2B5EF4-FFF2-40B4-BE49-F238E27FC236}">
                  <a16:creationId xmlns:a16="http://schemas.microsoft.com/office/drawing/2014/main" id="{CA78FAF7-2A1C-EA4D-979D-9240700BBFB6}"/>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42">
              <a:extLst>
                <a:ext uri="{FF2B5EF4-FFF2-40B4-BE49-F238E27FC236}">
                  <a16:creationId xmlns:a16="http://schemas.microsoft.com/office/drawing/2014/main" id="{5F722BAF-FCF4-2D49-B029-9056125EDCE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7" name="Group 43">
            <a:extLst>
              <a:ext uri="{FF2B5EF4-FFF2-40B4-BE49-F238E27FC236}">
                <a16:creationId xmlns:a16="http://schemas.microsoft.com/office/drawing/2014/main" id="{16D0B7A2-5DA5-BC47-B884-5B223CD1C9C0}"/>
              </a:ext>
            </a:extLst>
          </p:cNvPr>
          <p:cNvGrpSpPr>
            <a:grpSpLocks/>
          </p:cNvGrpSpPr>
          <p:nvPr userDrawn="1"/>
        </p:nvGrpSpPr>
        <p:grpSpPr bwMode="auto">
          <a:xfrm>
            <a:off x="12552504" y="4735313"/>
            <a:ext cx="986752" cy="182532"/>
            <a:chOff x="5893" y="3022"/>
            <a:chExt cx="466" cy="115"/>
          </a:xfrm>
        </p:grpSpPr>
        <p:sp>
          <p:nvSpPr>
            <p:cNvPr id="108" name="Rectangle 44">
              <a:extLst>
                <a:ext uri="{FF2B5EF4-FFF2-40B4-BE49-F238E27FC236}">
                  <a16:creationId xmlns:a16="http://schemas.microsoft.com/office/drawing/2014/main" id="{21A2DAFB-3575-8F41-A6EA-1F62F0FCFE3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45">
              <a:extLst>
                <a:ext uri="{FF2B5EF4-FFF2-40B4-BE49-F238E27FC236}">
                  <a16:creationId xmlns:a16="http://schemas.microsoft.com/office/drawing/2014/main" id="{781DC374-6027-8A40-81D1-7ABCFA7FEC3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46">
              <a:extLst>
                <a:ext uri="{FF2B5EF4-FFF2-40B4-BE49-F238E27FC236}">
                  <a16:creationId xmlns:a16="http://schemas.microsoft.com/office/drawing/2014/main" id="{A9CDF9E7-CA6E-364C-A410-8FBAB4C489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47">
              <a:extLst>
                <a:ext uri="{FF2B5EF4-FFF2-40B4-BE49-F238E27FC236}">
                  <a16:creationId xmlns:a16="http://schemas.microsoft.com/office/drawing/2014/main" id="{5AA305EA-3D64-7447-B1AE-018EABB0C48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2" name="Group 48">
            <a:extLst>
              <a:ext uri="{FF2B5EF4-FFF2-40B4-BE49-F238E27FC236}">
                <a16:creationId xmlns:a16="http://schemas.microsoft.com/office/drawing/2014/main" id="{4578B4F2-4D13-EC4E-AC4C-F61B5F769501}"/>
              </a:ext>
            </a:extLst>
          </p:cNvPr>
          <p:cNvGrpSpPr>
            <a:grpSpLocks/>
          </p:cNvGrpSpPr>
          <p:nvPr userDrawn="1"/>
        </p:nvGrpSpPr>
        <p:grpSpPr bwMode="auto">
          <a:xfrm>
            <a:off x="12552504" y="4951179"/>
            <a:ext cx="986752" cy="182532"/>
            <a:chOff x="5893" y="3158"/>
            <a:chExt cx="466" cy="115"/>
          </a:xfrm>
        </p:grpSpPr>
        <p:sp>
          <p:nvSpPr>
            <p:cNvPr id="113" name="Rectangle 49">
              <a:extLst>
                <a:ext uri="{FF2B5EF4-FFF2-40B4-BE49-F238E27FC236}">
                  <a16:creationId xmlns:a16="http://schemas.microsoft.com/office/drawing/2014/main" id="{CE701087-38EC-B440-8777-6BA1BDDDCB0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0">
              <a:extLst>
                <a:ext uri="{FF2B5EF4-FFF2-40B4-BE49-F238E27FC236}">
                  <a16:creationId xmlns:a16="http://schemas.microsoft.com/office/drawing/2014/main" id="{593E8B83-0D2E-1D48-91EE-9E5CC6156F8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1">
              <a:extLst>
                <a:ext uri="{FF2B5EF4-FFF2-40B4-BE49-F238E27FC236}">
                  <a16:creationId xmlns:a16="http://schemas.microsoft.com/office/drawing/2014/main" id="{EC881779-A32C-AC48-947A-747469620CF5}"/>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6" name="Rectangle 52">
              <a:extLst>
                <a:ext uri="{FF2B5EF4-FFF2-40B4-BE49-F238E27FC236}">
                  <a16:creationId xmlns:a16="http://schemas.microsoft.com/office/drawing/2014/main" id="{8C298A43-8016-0549-8ECC-5130813D7EB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7" name="Group 53">
            <a:extLst>
              <a:ext uri="{FF2B5EF4-FFF2-40B4-BE49-F238E27FC236}">
                <a16:creationId xmlns:a16="http://schemas.microsoft.com/office/drawing/2014/main" id="{8030A695-FB18-6F4E-96D5-58D45042B11C}"/>
              </a:ext>
            </a:extLst>
          </p:cNvPr>
          <p:cNvGrpSpPr>
            <a:grpSpLocks/>
          </p:cNvGrpSpPr>
          <p:nvPr userDrawn="1"/>
        </p:nvGrpSpPr>
        <p:grpSpPr bwMode="auto">
          <a:xfrm>
            <a:off x="12552504" y="5311482"/>
            <a:ext cx="986752" cy="182532"/>
            <a:chOff x="5893" y="3385"/>
            <a:chExt cx="466" cy="115"/>
          </a:xfrm>
        </p:grpSpPr>
        <p:sp>
          <p:nvSpPr>
            <p:cNvPr id="118" name="Rectangle 54">
              <a:extLst>
                <a:ext uri="{FF2B5EF4-FFF2-40B4-BE49-F238E27FC236}">
                  <a16:creationId xmlns:a16="http://schemas.microsoft.com/office/drawing/2014/main" id="{A33B69AB-7AA2-F14D-92FE-33F5FD8DFB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5">
              <a:extLst>
                <a:ext uri="{FF2B5EF4-FFF2-40B4-BE49-F238E27FC236}">
                  <a16:creationId xmlns:a16="http://schemas.microsoft.com/office/drawing/2014/main" id="{F4AF650A-6572-C74E-A2DA-7246843CB8B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0" name="Rectangle 56">
              <a:extLst>
                <a:ext uri="{FF2B5EF4-FFF2-40B4-BE49-F238E27FC236}">
                  <a16:creationId xmlns:a16="http://schemas.microsoft.com/office/drawing/2014/main" id="{A55683E4-E2F6-1644-93D1-24DCC2040EA3}"/>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7">
              <a:extLst>
                <a:ext uri="{FF2B5EF4-FFF2-40B4-BE49-F238E27FC236}">
                  <a16:creationId xmlns:a16="http://schemas.microsoft.com/office/drawing/2014/main" id="{8869528C-845A-DD4C-9AF9-B8316A5C069C}"/>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2" name="Group 58">
            <a:extLst>
              <a:ext uri="{FF2B5EF4-FFF2-40B4-BE49-F238E27FC236}">
                <a16:creationId xmlns:a16="http://schemas.microsoft.com/office/drawing/2014/main" id="{EE9A4EBD-D395-A945-8A97-8108D6DB2D02}"/>
              </a:ext>
            </a:extLst>
          </p:cNvPr>
          <p:cNvGrpSpPr>
            <a:grpSpLocks/>
          </p:cNvGrpSpPr>
          <p:nvPr userDrawn="1"/>
        </p:nvGrpSpPr>
        <p:grpSpPr bwMode="auto">
          <a:xfrm>
            <a:off x="12552504" y="5527346"/>
            <a:ext cx="986752" cy="182532"/>
            <a:chOff x="5893" y="3521"/>
            <a:chExt cx="466" cy="115"/>
          </a:xfrm>
        </p:grpSpPr>
        <p:sp>
          <p:nvSpPr>
            <p:cNvPr id="123" name="Rectangle 59">
              <a:extLst>
                <a:ext uri="{FF2B5EF4-FFF2-40B4-BE49-F238E27FC236}">
                  <a16:creationId xmlns:a16="http://schemas.microsoft.com/office/drawing/2014/main" id="{9549FBDA-7FB7-7049-AF51-70AB12BFECED}"/>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4" name="Rectangle 60">
              <a:extLst>
                <a:ext uri="{FF2B5EF4-FFF2-40B4-BE49-F238E27FC236}">
                  <a16:creationId xmlns:a16="http://schemas.microsoft.com/office/drawing/2014/main" id="{BCE2A683-88F8-794A-806C-B6E1817A09A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61">
              <a:extLst>
                <a:ext uri="{FF2B5EF4-FFF2-40B4-BE49-F238E27FC236}">
                  <a16:creationId xmlns:a16="http://schemas.microsoft.com/office/drawing/2014/main" id="{1610267A-F0D5-DA40-80BF-9EEC29C5C36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62">
              <a:extLst>
                <a:ext uri="{FF2B5EF4-FFF2-40B4-BE49-F238E27FC236}">
                  <a16:creationId xmlns:a16="http://schemas.microsoft.com/office/drawing/2014/main" id="{3E970905-7EB6-3040-A6B0-1ECF91CE1D4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7" name="Group 63">
            <a:extLst>
              <a:ext uri="{FF2B5EF4-FFF2-40B4-BE49-F238E27FC236}">
                <a16:creationId xmlns:a16="http://schemas.microsoft.com/office/drawing/2014/main" id="{326A3079-90CF-5147-8925-048E9A23C53A}"/>
              </a:ext>
            </a:extLst>
          </p:cNvPr>
          <p:cNvGrpSpPr>
            <a:grpSpLocks/>
          </p:cNvGrpSpPr>
          <p:nvPr userDrawn="1"/>
        </p:nvGrpSpPr>
        <p:grpSpPr bwMode="auto">
          <a:xfrm>
            <a:off x="12552504" y="5743210"/>
            <a:ext cx="986752" cy="182532"/>
            <a:chOff x="5893" y="3657"/>
            <a:chExt cx="466" cy="115"/>
          </a:xfrm>
        </p:grpSpPr>
        <p:sp>
          <p:nvSpPr>
            <p:cNvPr id="128" name="Rectangle 64">
              <a:extLst>
                <a:ext uri="{FF2B5EF4-FFF2-40B4-BE49-F238E27FC236}">
                  <a16:creationId xmlns:a16="http://schemas.microsoft.com/office/drawing/2014/main" id="{B27529A6-7BFF-394B-8E6F-41E036FD936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65">
              <a:extLst>
                <a:ext uri="{FF2B5EF4-FFF2-40B4-BE49-F238E27FC236}">
                  <a16:creationId xmlns:a16="http://schemas.microsoft.com/office/drawing/2014/main" id="{14265A33-38A8-1247-99AE-294F48EC2D02}"/>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66">
              <a:extLst>
                <a:ext uri="{FF2B5EF4-FFF2-40B4-BE49-F238E27FC236}">
                  <a16:creationId xmlns:a16="http://schemas.microsoft.com/office/drawing/2014/main" id="{6AC42C05-69CF-F749-A9AB-DBD01A04B19E}"/>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67">
              <a:extLst>
                <a:ext uri="{FF2B5EF4-FFF2-40B4-BE49-F238E27FC236}">
                  <a16:creationId xmlns:a16="http://schemas.microsoft.com/office/drawing/2014/main" id="{28CB56DB-EBFE-A841-A346-8B0FC0DAA37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2" name="Group 68">
            <a:extLst>
              <a:ext uri="{FF2B5EF4-FFF2-40B4-BE49-F238E27FC236}">
                <a16:creationId xmlns:a16="http://schemas.microsoft.com/office/drawing/2014/main" id="{A716BD48-B0FE-7B49-8465-586E8C5A15B1}"/>
              </a:ext>
            </a:extLst>
          </p:cNvPr>
          <p:cNvGrpSpPr>
            <a:grpSpLocks/>
          </p:cNvGrpSpPr>
          <p:nvPr userDrawn="1"/>
        </p:nvGrpSpPr>
        <p:grpSpPr bwMode="auto">
          <a:xfrm>
            <a:off x="12552504" y="6103513"/>
            <a:ext cx="986752" cy="182532"/>
            <a:chOff x="5893" y="3884"/>
            <a:chExt cx="466" cy="115"/>
          </a:xfrm>
        </p:grpSpPr>
        <p:sp>
          <p:nvSpPr>
            <p:cNvPr id="133" name="Rectangle 69">
              <a:extLst>
                <a:ext uri="{FF2B5EF4-FFF2-40B4-BE49-F238E27FC236}">
                  <a16:creationId xmlns:a16="http://schemas.microsoft.com/office/drawing/2014/main" id="{54B869F0-F42B-7041-B040-DF642D7BAFA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70">
              <a:extLst>
                <a:ext uri="{FF2B5EF4-FFF2-40B4-BE49-F238E27FC236}">
                  <a16:creationId xmlns:a16="http://schemas.microsoft.com/office/drawing/2014/main" id="{47A30CCA-4CB3-5A41-B583-DE9197E8947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71">
              <a:extLst>
                <a:ext uri="{FF2B5EF4-FFF2-40B4-BE49-F238E27FC236}">
                  <a16:creationId xmlns:a16="http://schemas.microsoft.com/office/drawing/2014/main" id="{2B483321-34AE-814D-81F8-444CAF49B3F3}"/>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6" name="Rectangle 72">
              <a:extLst>
                <a:ext uri="{FF2B5EF4-FFF2-40B4-BE49-F238E27FC236}">
                  <a16:creationId xmlns:a16="http://schemas.microsoft.com/office/drawing/2014/main" id="{D24AFBB2-ADAF-4040-A43C-35228E05333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7" name="Group 73">
            <a:extLst>
              <a:ext uri="{FF2B5EF4-FFF2-40B4-BE49-F238E27FC236}">
                <a16:creationId xmlns:a16="http://schemas.microsoft.com/office/drawing/2014/main" id="{FD648F8F-9518-D745-BEA7-D6957BD1093B}"/>
              </a:ext>
            </a:extLst>
          </p:cNvPr>
          <p:cNvGrpSpPr>
            <a:grpSpLocks/>
          </p:cNvGrpSpPr>
          <p:nvPr userDrawn="1"/>
        </p:nvGrpSpPr>
        <p:grpSpPr bwMode="auto">
          <a:xfrm>
            <a:off x="12552504" y="6328901"/>
            <a:ext cx="986752" cy="182532"/>
            <a:chOff x="5893" y="4026"/>
            <a:chExt cx="466" cy="115"/>
          </a:xfrm>
        </p:grpSpPr>
        <p:sp>
          <p:nvSpPr>
            <p:cNvPr id="138" name="Rectangle 74">
              <a:extLst>
                <a:ext uri="{FF2B5EF4-FFF2-40B4-BE49-F238E27FC236}">
                  <a16:creationId xmlns:a16="http://schemas.microsoft.com/office/drawing/2014/main" id="{2245EDD9-EAC9-1642-8EB2-9D8A218BC60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75">
              <a:extLst>
                <a:ext uri="{FF2B5EF4-FFF2-40B4-BE49-F238E27FC236}">
                  <a16:creationId xmlns:a16="http://schemas.microsoft.com/office/drawing/2014/main" id="{E56009F0-16A2-CA44-9187-F1A4B3F13CF5}"/>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0" name="Rectangle 76">
              <a:extLst>
                <a:ext uri="{FF2B5EF4-FFF2-40B4-BE49-F238E27FC236}">
                  <a16:creationId xmlns:a16="http://schemas.microsoft.com/office/drawing/2014/main" id="{D1F057D8-F42A-B646-8F47-8B9CF693F7C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77">
              <a:extLst>
                <a:ext uri="{FF2B5EF4-FFF2-40B4-BE49-F238E27FC236}">
                  <a16:creationId xmlns:a16="http://schemas.microsoft.com/office/drawing/2014/main" id="{1BB5B32F-DC30-3644-9ABE-F1E1118988EA}"/>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2" name="Group 78">
            <a:extLst>
              <a:ext uri="{FF2B5EF4-FFF2-40B4-BE49-F238E27FC236}">
                <a16:creationId xmlns:a16="http://schemas.microsoft.com/office/drawing/2014/main" id="{3785407E-FA24-854B-ACF7-74BF7846A019}"/>
              </a:ext>
            </a:extLst>
          </p:cNvPr>
          <p:cNvGrpSpPr>
            <a:grpSpLocks/>
          </p:cNvGrpSpPr>
          <p:nvPr userDrawn="1"/>
        </p:nvGrpSpPr>
        <p:grpSpPr bwMode="auto">
          <a:xfrm>
            <a:off x="12552504" y="6552703"/>
            <a:ext cx="986752" cy="182532"/>
            <a:chOff x="5893" y="4167"/>
            <a:chExt cx="466" cy="115"/>
          </a:xfrm>
        </p:grpSpPr>
        <p:sp>
          <p:nvSpPr>
            <p:cNvPr id="143" name="Rectangle 79">
              <a:extLst>
                <a:ext uri="{FF2B5EF4-FFF2-40B4-BE49-F238E27FC236}">
                  <a16:creationId xmlns:a16="http://schemas.microsoft.com/office/drawing/2014/main" id="{74402B18-D017-FF43-8747-27DC3C3F8D1E}"/>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4" name="Rectangle 80">
              <a:extLst>
                <a:ext uri="{FF2B5EF4-FFF2-40B4-BE49-F238E27FC236}">
                  <a16:creationId xmlns:a16="http://schemas.microsoft.com/office/drawing/2014/main" id="{632C7BB7-93AF-6E46-B6EA-1AA0372DF411}"/>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81">
              <a:extLst>
                <a:ext uri="{FF2B5EF4-FFF2-40B4-BE49-F238E27FC236}">
                  <a16:creationId xmlns:a16="http://schemas.microsoft.com/office/drawing/2014/main" id="{582F43D5-3EB8-564A-BAB7-CCC0AEB436B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82">
              <a:extLst>
                <a:ext uri="{FF2B5EF4-FFF2-40B4-BE49-F238E27FC236}">
                  <a16:creationId xmlns:a16="http://schemas.microsoft.com/office/drawing/2014/main" id="{33DC75F2-527C-EC44-A14C-4A2D51D9B60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147" name="Rectangle 83">
            <a:extLst>
              <a:ext uri="{FF2B5EF4-FFF2-40B4-BE49-F238E27FC236}">
                <a16:creationId xmlns:a16="http://schemas.microsoft.com/office/drawing/2014/main" id="{DE98AB77-3BDE-9F4F-9749-4D121F02F8C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148" name="Rectangle 84">
            <a:extLst>
              <a:ext uri="{FF2B5EF4-FFF2-40B4-BE49-F238E27FC236}">
                <a16:creationId xmlns:a16="http://schemas.microsoft.com/office/drawing/2014/main" id="{2FD3ACC0-512C-E047-8AE2-E5AC3522D35A}"/>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7"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矩形 8">
            <a:extLst>
              <a:ext uri="{FF2B5EF4-FFF2-40B4-BE49-F238E27FC236}">
                <a16:creationId xmlns:a16="http://schemas.microsoft.com/office/drawing/2014/main" id="{9D0648C2-164D-914F-ACB6-986B93559CAF}"/>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0" name="Rectangle 15">
            <a:extLst>
              <a:ext uri="{FF2B5EF4-FFF2-40B4-BE49-F238E27FC236}">
                <a16:creationId xmlns:a16="http://schemas.microsoft.com/office/drawing/2014/main" id="{6FC9158D-ECE2-FD4E-87CF-77A5E4F1545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11" name="Group 18">
            <a:extLst>
              <a:ext uri="{FF2B5EF4-FFF2-40B4-BE49-F238E27FC236}">
                <a16:creationId xmlns:a16="http://schemas.microsoft.com/office/drawing/2014/main" id="{89B6E983-F55C-DB47-9832-8B55E816306F}"/>
              </a:ext>
            </a:extLst>
          </p:cNvPr>
          <p:cNvGrpSpPr>
            <a:grpSpLocks/>
          </p:cNvGrpSpPr>
          <p:nvPr userDrawn="1"/>
        </p:nvGrpSpPr>
        <p:grpSpPr bwMode="auto">
          <a:xfrm>
            <a:off x="12552504" y="3727418"/>
            <a:ext cx="986752" cy="182532"/>
            <a:chOff x="5893" y="2387"/>
            <a:chExt cx="466" cy="115"/>
          </a:xfrm>
        </p:grpSpPr>
        <p:sp>
          <p:nvSpPr>
            <p:cNvPr id="13" name="Rectangle 19">
              <a:extLst>
                <a:ext uri="{FF2B5EF4-FFF2-40B4-BE49-F238E27FC236}">
                  <a16:creationId xmlns:a16="http://schemas.microsoft.com/office/drawing/2014/main" id="{23217B3F-BE2A-D845-ACB6-470ADD8F5F9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0">
              <a:extLst>
                <a:ext uri="{FF2B5EF4-FFF2-40B4-BE49-F238E27FC236}">
                  <a16:creationId xmlns:a16="http://schemas.microsoft.com/office/drawing/2014/main" id="{FB5A6CE7-F65D-CE4E-AE6C-3512D6C5DAC0}"/>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1">
              <a:extLst>
                <a:ext uri="{FF2B5EF4-FFF2-40B4-BE49-F238E27FC236}">
                  <a16:creationId xmlns:a16="http://schemas.microsoft.com/office/drawing/2014/main" id="{0F5AFA1B-E373-4143-96D1-B2795BAC115C}"/>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2">
              <a:extLst>
                <a:ext uri="{FF2B5EF4-FFF2-40B4-BE49-F238E27FC236}">
                  <a16:creationId xmlns:a16="http://schemas.microsoft.com/office/drawing/2014/main" id="{D7D3B695-B921-8840-9FEE-AC9D73EB3612}"/>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3">
            <a:extLst>
              <a:ext uri="{FF2B5EF4-FFF2-40B4-BE49-F238E27FC236}">
                <a16:creationId xmlns:a16="http://schemas.microsoft.com/office/drawing/2014/main" id="{90A23594-73DF-BA40-B454-1051B2431185}"/>
              </a:ext>
            </a:extLst>
          </p:cNvPr>
          <p:cNvGrpSpPr>
            <a:grpSpLocks/>
          </p:cNvGrpSpPr>
          <p:nvPr userDrawn="1"/>
        </p:nvGrpSpPr>
        <p:grpSpPr bwMode="auto">
          <a:xfrm>
            <a:off x="12552504" y="3943282"/>
            <a:ext cx="986752" cy="182532"/>
            <a:chOff x="5893" y="2523"/>
            <a:chExt cx="466" cy="115"/>
          </a:xfrm>
        </p:grpSpPr>
        <p:sp>
          <p:nvSpPr>
            <p:cNvPr id="18" name="Rectangle 24">
              <a:extLst>
                <a:ext uri="{FF2B5EF4-FFF2-40B4-BE49-F238E27FC236}">
                  <a16:creationId xmlns:a16="http://schemas.microsoft.com/office/drawing/2014/main" id="{9ADFEBDE-F321-1949-A0B5-C4FD7D1D73E0}"/>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5">
              <a:extLst>
                <a:ext uri="{FF2B5EF4-FFF2-40B4-BE49-F238E27FC236}">
                  <a16:creationId xmlns:a16="http://schemas.microsoft.com/office/drawing/2014/main" id="{2DA20362-293E-7544-B4E6-36DE001CDB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26">
              <a:extLst>
                <a:ext uri="{FF2B5EF4-FFF2-40B4-BE49-F238E27FC236}">
                  <a16:creationId xmlns:a16="http://schemas.microsoft.com/office/drawing/2014/main" id="{580CEAFB-7199-F44F-A768-F66F1E9DA233}"/>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27">
              <a:extLst>
                <a:ext uri="{FF2B5EF4-FFF2-40B4-BE49-F238E27FC236}">
                  <a16:creationId xmlns:a16="http://schemas.microsoft.com/office/drawing/2014/main" id="{B455E216-C8C3-524C-9AFC-53BF0B114933}"/>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28">
            <a:extLst>
              <a:ext uri="{FF2B5EF4-FFF2-40B4-BE49-F238E27FC236}">
                <a16:creationId xmlns:a16="http://schemas.microsoft.com/office/drawing/2014/main" id="{E13A1C6C-B0AE-C14A-BD56-2D6A4FABCEED}"/>
              </a:ext>
            </a:extLst>
          </p:cNvPr>
          <p:cNvGrpSpPr>
            <a:grpSpLocks/>
          </p:cNvGrpSpPr>
          <p:nvPr userDrawn="1"/>
        </p:nvGrpSpPr>
        <p:grpSpPr bwMode="auto">
          <a:xfrm>
            <a:off x="12552504" y="4159146"/>
            <a:ext cx="986752" cy="182532"/>
            <a:chOff x="5893" y="2659"/>
            <a:chExt cx="466" cy="115"/>
          </a:xfrm>
        </p:grpSpPr>
        <p:sp>
          <p:nvSpPr>
            <p:cNvPr id="23" name="Rectangle 29">
              <a:extLst>
                <a:ext uri="{FF2B5EF4-FFF2-40B4-BE49-F238E27FC236}">
                  <a16:creationId xmlns:a16="http://schemas.microsoft.com/office/drawing/2014/main" id="{5AEADD72-7990-A248-B57D-2C265C1FACD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0">
              <a:extLst>
                <a:ext uri="{FF2B5EF4-FFF2-40B4-BE49-F238E27FC236}">
                  <a16:creationId xmlns:a16="http://schemas.microsoft.com/office/drawing/2014/main" id="{B0B2A5AA-8655-B545-975D-4BF1B28A42F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1">
              <a:extLst>
                <a:ext uri="{FF2B5EF4-FFF2-40B4-BE49-F238E27FC236}">
                  <a16:creationId xmlns:a16="http://schemas.microsoft.com/office/drawing/2014/main" id="{8E707565-F17C-964D-B15A-E3955E3FCEE2}"/>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2">
              <a:extLst>
                <a:ext uri="{FF2B5EF4-FFF2-40B4-BE49-F238E27FC236}">
                  <a16:creationId xmlns:a16="http://schemas.microsoft.com/office/drawing/2014/main" id="{44EE5D15-BA59-CA4D-A922-040803145EE7}"/>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33">
            <a:extLst>
              <a:ext uri="{FF2B5EF4-FFF2-40B4-BE49-F238E27FC236}">
                <a16:creationId xmlns:a16="http://schemas.microsoft.com/office/drawing/2014/main" id="{335B2C38-939D-BE4F-8C51-E6794260B705}"/>
              </a:ext>
            </a:extLst>
          </p:cNvPr>
          <p:cNvGrpSpPr>
            <a:grpSpLocks/>
          </p:cNvGrpSpPr>
          <p:nvPr userDrawn="1"/>
        </p:nvGrpSpPr>
        <p:grpSpPr bwMode="auto">
          <a:xfrm>
            <a:off x="12552504" y="3511551"/>
            <a:ext cx="986752" cy="188882"/>
            <a:chOff x="5893" y="2251"/>
            <a:chExt cx="466" cy="119"/>
          </a:xfrm>
        </p:grpSpPr>
        <p:sp>
          <p:nvSpPr>
            <p:cNvPr id="28" name="Rectangle 34">
              <a:extLst>
                <a:ext uri="{FF2B5EF4-FFF2-40B4-BE49-F238E27FC236}">
                  <a16:creationId xmlns:a16="http://schemas.microsoft.com/office/drawing/2014/main" id="{45975AA5-D8BC-BA41-A5EE-4DD803F52EA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5">
              <a:extLst>
                <a:ext uri="{FF2B5EF4-FFF2-40B4-BE49-F238E27FC236}">
                  <a16:creationId xmlns:a16="http://schemas.microsoft.com/office/drawing/2014/main" id="{4AF13CDB-459B-BC4F-96D4-B2A8C77E39D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36">
              <a:extLst>
                <a:ext uri="{FF2B5EF4-FFF2-40B4-BE49-F238E27FC236}">
                  <a16:creationId xmlns:a16="http://schemas.microsoft.com/office/drawing/2014/main" id="{76B53AEF-F713-BE49-9A88-E32E57F862F2}"/>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37">
              <a:extLst>
                <a:ext uri="{FF2B5EF4-FFF2-40B4-BE49-F238E27FC236}">
                  <a16:creationId xmlns:a16="http://schemas.microsoft.com/office/drawing/2014/main" id="{C991F050-A090-EC4F-B4B2-11853DEADF1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2" name="Group 38">
            <a:extLst>
              <a:ext uri="{FF2B5EF4-FFF2-40B4-BE49-F238E27FC236}">
                <a16:creationId xmlns:a16="http://schemas.microsoft.com/office/drawing/2014/main" id="{657612E8-73D6-4544-BE17-11C1585424F1}"/>
              </a:ext>
            </a:extLst>
          </p:cNvPr>
          <p:cNvGrpSpPr>
            <a:grpSpLocks/>
          </p:cNvGrpSpPr>
          <p:nvPr userDrawn="1"/>
        </p:nvGrpSpPr>
        <p:grpSpPr bwMode="auto">
          <a:xfrm>
            <a:off x="12552504" y="4519449"/>
            <a:ext cx="986752" cy="182532"/>
            <a:chOff x="5893" y="2886"/>
            <a:chExt cx="466" cy="115"/>
          </a:xfrm>
        </p:grpSpPr>
        <p:sp>
          <p:nvSpPr>
            <p:cNvPr id="33" name="Rectangle 39">
              <a:extLst>
                <a:ext uri="{FF2B5EF4-FFF2-40B4-BE49-F238E27FC236}">
                  <a16:creationId xmlns:a16="http://schemas.microsoft.com/office/drawing/2014/main" id="{1F7CB088-511A-B948-AE1A-75CBE64BC145}"/>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0">
              <a:extLst>
                <a:ext uri="{FF2B5EF4-FFF2-40B4-BE49-F238E27FC236}">
                  <a16:creationId xmlns:a16="http://schemas.microsoft.com/office/drawing/2014/main" id="{995C03EE-0F76-6546-B0E1-68D79DD62CB9}"/>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1">
              <a:extLst>
                <a:ext uri="{FF2B5EF4-FFF2-40B4-BE49-F238E27FC236}">
                  <a16:creationId xmlns:a16="http://schemas.microsoft.com/office/drawing/2014/main" id="{4596D27D-E464-E54A-9CD9-461455D1342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2">
              <a:extLst>
                <a:ext uri="{FF2B5EF4-FFF2-40B4-BE49-F238E27FC236}">
                  <a16:creationId xmlns:a16="http://schemas.microsoft.com/office/drawing/2014/main" id="{945DAB54-052B-C64C-840B-166A68EA07F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7" name="Group 43">
            <a:extLst>
              <a:ext uri="{FF2B5EF4-FFF2-40B4-BE49-F238E27FC236}">
                <a16:creationId xmlns:a16="http://schemas.microsoft.com/office/drawing/2014/main" id="{1A2923BE-7823-2743-BDE9-1BF7076854E5}"/>
              </a:ext>
            </a:extLst>
          </p:cNvPr>
          <p:cNvGrpSpPr>
            <a:grpSpLocks/>
          </p:cNvGrpSpPr>
          <p:nvPr userDrawn="1"/>
        </p:nvGrpSpPr>
        <p:grpSpPr bwMode="auto">
          <a:xfrm>
            <a:off x="12552504" y="4735313"/>
            <a:ext cx="986752" cy="182532"/>
            <a:chOff x="5893" y="3022"/>
            <a:chExt cx="466" cy="115"/>
          </a:xfrm>
        </p:grpSpPr>
        <p:sp>
          <p:nvSpPr>
            <p:cNvPr id="38" name="Rectangle 44">
              <a:extLst>
                <a:ext uri="{FF2B5EF4-FFF2-40B4-BE49-F238E27FC236}">
                  <a16:creationId xmlns:a16="http://schemas.microsoft.com/office/drawing/2014/main" id="{4EF7DD55-5135-C345-B9B6-00EDF6FD239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5">
              <a:extLst>
                <a:ext uri="{FF2B5EF4-FFF2-40B4-BE49-F238E27FC236}">
                  <a16:creationId xmlns:a16="http://schemas.microsoft.com/office/drawing/2014/main" id="{539924E4-85F2-A449-8B98-4890B7C5A5D5}"/>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46">
              <a:extLst>
                <a:ext uri="{FF2B5EF4-FFF2-40B4-BE49-F238E27FC236}">
                  <a16:creationId xmlns:a16="http://schemas.microsoft.com/office/drawing/2014/main" id="{364F1846-3120-3645-BAEA-C7A68B6C4DC3}"/>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47">
              <a:extLst>
                <a:ext uri="{FF2B5EF4-FFF2-40B4-BE49-F238E27FC236}">
                  <a16:creationId xmlns:a16="http://schemas.microsoft.com/office/drawing/2014/main" id="{463FEEC1-D2F4-2540-B932-19C71EB8B62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2" name="Group 48">
            <a:extLst>
              <a:ext uri="{FF2B5EF4-FFF2-40B4-BE49-F238E27FC236}">
                <a16:creationId xmlns:a16="http://schemas.microsoft.com/office/drawing/2014/main" id="{84BA0743-9468-B04E-8ED8-69B08E2DDE8F}"/>
              </a:ext>
            </a:extLst>
          </p:cNvPr>
          <p:cNvGrpSpPr>
            <a:grpSpLocks/>
          </p:cNvGrpSpPr>
          <p:nvPr userDrawn="1"/>
        </p:nvGrpSpPr>
        <p:grpSpPr bwMode="auto">
          <a:xfrm>
            <a:off x="12552504" y="4951179"/>
            <a:ext cx="986752" cy="182532"/>
            <a:chOff x="5893" y="3158"/>
            <a:chExt cx="466" cy="115"/>
          </a:xfrm>
        </p:grpSpPr>
        <p:sp>
          <p:nvSpPr>
            <p:cNvPr id="43" name="Rectangle 49">
              <a:extLst>
                <a:ext uri="{FF2B5EF4-FFF2-40B4-BE49-F238E27FC236}">
                  <a16:creationId xmlns:a16="http://schemas.microsoft.com/office/drawing/2014/main" id="{0FF1A7D0-152A-4646-82FA-C573FC807CF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0">
              <a:extLst>
                <a:ext uri="{FF2B5EF4-FFF2-40B4-BE49-F238E27FC236}">
                  <a16:creationId xmlns:a16="http://schemas.microsoft.com/office/drawing/2014/main" id="{3789846A-11CF-084D-BE4D-347197548CE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1">
              <a:extLst>
                <a:ext uri="{FF2B5EF4-FFF2-40B4-BE49-F238E27FC236}">
                  <a16:creationId xmlns:a16="http://schemas.microsoft.com/office/drawing/2014/main" id="{CA6A561A-0C21-7249-AC9E-52D74AFE47D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2">
              <a:extLst>
                <a:ext uri="{FF2B5EF4-FFF2-40B4-BE49-F238E27FC236}">
                  <a16:creationId xmlns:a16="http://schemas.microsoft.com/office/drawing/2014/main" id="{90FD4133-D260-C94B-B80A-B67FDE9298D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7" name="Group 53">
            <a:extLst>
              <a:ext uri="{FF2B5EF4-FFF2-40B4-BE49-F238E27FC236}">
                <a16:creationId xmlns:a16="http://schemas.microsoft.com/office/drawing/2014/main" id="{5DBE7DEC-1605-2A4B-87E5-D468571CC49B}"/>
              </a:ext>
            </a:extLst>
          </p:cNvPr>
          <p:cNvGrpSpPr>
            <a:grpSpLocks/>
          </p:cNvGrpSpPr>
          <p:nvPr userDrawn="1"/>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7270C595-12FD-C846-A1D9-F83D634F5B4C}"/>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85C5D75B-547C-5343-9C7F-DB0F8FF680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20726A83-4132-F246-9FB2-D212F90966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76BCCFBA-00DA-6D4E-B50C-3251F0A9930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2" name="Group 58">
            <a:extLst>
              <a:ext uri="{FF2B5EF4-FFF2-40B4-BE49-F238E27FC236}">
                <a16:creationId xmlns:a16="http://schemas.microsoft.com/office/drawing/2014/main" id="{28E89014-2B78-714B-ADE3-A1D0A0CEF463}"/>
              </a:ext>
            </a:extLst>
          </p:cNvPr>
          <p:cNvGrpSpPr>
            <a:grpSpLocks/>
          </p:cNvGrpSpPr>
          <p:nvPr userDrawn="1"/>
        </p:nvGrpSpPr>
        <p:grpSpPr bwMode="auto">
          <a:xfrm>
            <a:off x="12552504" y="5527346"/>
            <a:ext cx="986752" cy="182532"/>
            <a:chOff x="5893" y="3521"/>
            <a:chExt cx="466" cy="115"/>
          </a:xfrm>
        </p:grpSpPr>
        <p:sp>
          <p:nvSpPr>
            <p:cNvPr id="53" name="Rectangle 59">
              <a:extLst>
                <a:ext uri="{FF2B5EF4-FFF2-40B4-BE49-F238E27FC236}">
                  <a16:creationId xmlns:a16="http://schemas.microsoft.com/office/drawing/2014/main" id="{A795BDC9-3DD0-8247-A39F-73D541836CBA}"/>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0">
              <a:extLst>
                <a:ext uri="{FF2B5EF4-FFF2-40B4-BE49-F238E27FC236}">
                  <a16:creationId xmlns:a16="http://schemas.microsoft.com/office/drawing/2014/main" id="{51D3BE39-0AF2-764C-9904-A538F03F673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1">
              <a:extLst>
                <a:ext uri="{FF2B5EF4-FFF2-40B4-BE49-F238E27FC236}">
                  <a16:creationId xmlns:a16="http://schemas.microsoft.com/office/drawing/2014/main" id="{33758B01-0C62-3A4B-973E-9FFFDE670779}"/>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2">
              <a:extLst>
                <a:ext uri="{FF2B5EF4-FFF2-40B4-BE49-F238E27FC236}">
                  <a16:creationId xmlns:a16="http://schemas.microsoft.com/office/drawing/2014/main" id="{6E718C9D-43B4-774E-8286-8BB13C5493F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7" name="Group 63">
            <a:extLst>
              <a:ext uri="{FF2B5EF4-FFF2-40B4-BE49-F238E27FC236}">
                <a16:creationId xmlns:a16="http://schemas.microsoft.com/office/drawing/2014/main" id="{106B198F-D182-AD4D-B3B5-7A8C98DC549D}"/>
              </a:ext>
            </a:extLst>
          </p:cNvPr>
          <p:cNvGrpSpPr>
            <a:grpSpLocks/>
          </p:cNvGrpSpPr>
          <p:nvPr userDrawn="1"/>
        </p:nvGrpSpPr>
        <p:grpSpPr bwMode="auto">
          <a:xfrm>
            <a:off x="12552504" y="5743210"/>
            <a:ext cx="986752" cy="182532"/>
            <a:chOff x="5893" y="3657"/>
            <a:chExt cx="466" cy="115"/>
          </a:xfrm>
        </p:grpSpPr>
        <p:sp>
          <p:nvSpPr>
            <p:cNvPr id="58" name="Rectangle 64">
              <a:extLst>
                <a:ext uri="{FF2B5EF4-FFF2-40B4-BE49-F238E27FC236}">
                  <a16:creationId xmlns:a16="http://schemas.microsoft.com/office/drawing/2014/main" id="{C6C19A71-EF1F-8D4C-AEB6-E654095692E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5">
              <a:extLst>
                <a:ext uri="{FF2B5EF4-FFF2-40B4-BE49-F238E27FC236}">
                  <a16:creationId xmlns:a16="http://schemas.microsoft.com/office/drawing/2014/main" id="{AA3E929A-EAC6-8C48-A5E0-919AF170E39A}"/>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66">
              <a:extLst>
                <a:ext uri="{FF2B5EF4-FFF2-40B4-BE49-F238E27FC236}">
                  <a16:creationId xmlns:a16="http://schemas.microsoft.com/office/drawing/2014/main" id="{E8FB469F-2505-7A41-9D88-077A592A48D9}"/>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67">
              <a:extLst>
                <a:ext uri="{FF2B5EF4-FFF2-40B4-BE49-F238E27FC236}">
                  <a16:creationId xmlns:a16="http://schemas.microsoft.com/office/drawing/2014/main" id="{C7149D7B-2C75-C24B-8DF4-5BB7B4ED903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2" name="Group 68">
            <a:extLst>
              <a:ext uri="{FF2B5EF4-FFF2-40B4-BE49-F238E27FC236}">
                <a16:creationId xmlns:a16="http://schemas.microsoft.com/office/drawing/2014/main" id="{67542D5F-9F2A-BB47-96D3-4DE962FE6A5C}"/>
              </a:ext>
            </a:extLst>
          </p:cNvPr>
          <p:cNvGrpSpPr>
            <a:grpSpLocks/>
          </p:cNvGrpSpPr>
          <p:nvPr userDrawn="1"/>
        </p:nvGrpSpPr>
        <p:grpSpPr bwMode="auto">
          <a:xfrm>
            <a:off x="12552504" y="6103513"/>
            <a:ext cx="986752" cy="182532"/>
            <a:chOff x="5893" y="3884"/>
            <a:chExt cx="466" cy="115"/>
          </a:xfrm>
        </p:grpSpPr>
        <p:sp>
          <p:nvSpPr>
            <p:cNvPr id="63" name="Rectangle 69">
              <a:extLst>
                <a:ext uri="{FF2B5EF4-FFF2-40B4-BE49-F238E27FC236}">
                  <a16:creationId xmlns:a16="http://schemas.microsoft.com/office/drawing/2014/main" id="{7C5EE0DE-0FCA-E844-A4A3-6FC559A3EDD1}"/>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0">
              <a:extLst>
                <a:ext uri="{FF2B5EF4-FFF2-40B4-BE49-F238E27FC236}">
                  <a16:creationId xmlns:a16="http://schemas.microsoft.com/office/drawing/2014/main" id="{9A4D99AD-0EAB-A34A-8641-7048C826103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1">
              <a:extLst>
                <a:ext uri="{FF2B5EF4-FFF2-40B4-BE49-F238E27FC236}">
                  <a16:creationId xmlns:a16="http://schemas.microsoft.com/office/drawing/2014/main" id="{A9AC4A99-8567-5040-AA2A-36B0297E52D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2">
              <a:extLst>
                <a:ext uri="{FF2B5EF4-FFF2-40B4-BE49-F238E27FC236}">
                  <a16:creationId xmlns:a16="http://schemas.microsoft.com/office/drawing/2014/main" id="{D2F22DA9-301C-3F45-9AAB-DD1D418E6A1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7" name="Group 73">
            <a:extLst>
              <a:ext uri="{FF2B5EF4-FFF2-40B4-BE49-F238E27FC236}">
                <a16:creationId xmlns:a16="http://schemas.microsoft.com/office/drawing/2014/main" id="{30DEC4A8-8899-0646-824B-D8472CDD49FA}"/>
              </a:ext>
            </a:extLst>
          </p:cNvPr>
          <p:cNvGrpSpPr>
            <a:grpSpLocks/>
          </p:cNvGrpSpPr>
          <p:nvPr userDrawn="1"/>
        </p:nvGrpSpPr>
        <p:grpSpPr bwMode="auto">
          <a:xfrm>
            <a:off x="12552504" y="6328901"/>
            <a:ext cx="986752" cy="182532"/>
            <a:chOff x="5893" y="4026"/>
            <a:chExt cx="466" cy="115"/>
          </a:xfrm>
        </p:grpSpPr>
        <p:sp>
          <p:nvSpPr>
            <p:cNvPr id="68" name="Rectangle 74">
              <a:extLst>
                <a:ext uri="{FF2B5EF4-FFF2-40B4-BE49-F238E27FC236}">
                  <a16:creationId xmlns:a16="http://schemas.microsoft.com/office/drawing/2014/main" id="{05248A60-634A-8144-87D5-3DCD2D7C133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5">
              <a:extLst>
                <a:ext uri="{FF2B5EF4-FFF2-40B4-BE49-F238E27FC236}">
                  <a16:creationId xmlns:a16="http://schemas.microsoft.com/office/drawing/2014/main" id="{907C91E7-42AE-9741-B390-97888A2987BB}"/>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76">
              <a:extLst>
                <a:ext uri="{FF2B5EF4-FFF2-40B4-BE49-F238E27FC236}">
                  <a16:creationId xmlns:a16="http://schemas.microsoft.com/office/drawing/2014/main" id="{1314E26A-5061-AE4D-A264-94077D9BA41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77">
              <a:extLst>
                <a:ext uri="{FF2B5EF4-FFF2-40B4-BE49-F238E27FC236}">
                  <a16:creationId xmlns:a16="http://schemas.microsoft.com/office/drawing/2014/main" id="{97D70C61-C03A-8848-B95A-D3EE12BF2AD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2" name="Group 78">
            <a:extLst>
              <a:ext uri="{FF2B5EF4-FFF2-40B4-BE49-F238E27FC236}">
                <a16:creationId xmlns:a16="http://schemas.microsoft.com/office/drawing/2014/main" id="{6FF8F7F2-0D59-4148-ACA3-91BF14A66B7D}"/>
              </a:ext>
            </a:extLst>
          </p:cNvPr>
          <p:cNvGrpSpPr>
            <a:grpSpLocks/>
          </p:cNvGrpSpPr>
          <p:nvPr userDrawn="1"/>
        </p:nvGrpSpPr>
        <p:grpSpPr bwMode="auto">
          <a:xfrm>
            <a:off x="12552504" y="6552703"/>
            <a:ext cx="986752" cy="182532"/>
            <a:chOff x="5893" y="4167"/>
            <a:chExt cx="466" cy="115"/>
          </a:xfrm>
        </p:grpSpPr>
        <p:sp>
          <p:nvSpPr>
            <p:cNvPr id="73" name="Rectangle 79">
              <a:extLst>
                <a:ext uri="{FF2B5EF4-FFF2-40B4-BE49-F238E27FC236}">
                  <a16:creationId xmlns:a16="http://schemas.microsoft.com/office/drawing/2014/main" id="{7E9FF1CD-BC7E-604E-998B-9F9B2D85561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0">
              <a:extLst>
                <a:ext uri="{FF2B5EF4-FFF2-40B4-BE49-F238E27FC236}">
                  <a16:creationId xmlns:a16="http://schemas.microsoft.com/office/drawing/2014/main" id="{939539FC-118D-1E45-A06B-5AACE168524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81">
              <a:extLst>
                <a:ext uri="{FF2B5EF4-FFF2-40B4-BE49-F238E27FC236}">
                  <a16:creationId xmlns:a16="http://schemas.microsoft.com/office/drawing/2014/main" id="{913F361E-2EA2-004F-BEB4-64BAF62A68D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82">
              <a:extLst>
                <a:ext uri="{FF2B5EF4-FFF2-40B4-BE49-F238E27FC236}">
                  <a16:creationId xmlns:a16="http://schemas.microsoft.com/office/drawing/2014/main" id="{AA705842-427F-5142-AF79-09F8D5872442}"/>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7" name="Rectangle 83">
            <a:extLst>
              <a:ext uri="{FF2B5EF4-FFF2-40B4-BE49-F238E27FC236}">
                <a16:creationId xmlns:a16="http://schemas.microsoft.com/office/drawing/2014/main" id="{E03B6C55-6034-E24D-B861-4C1608A48B00}"/>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8" name="Rectangle 84">
            <a:extLst>
              <a:ext uri="{FF2B5EF4-FFF2-40B4-BE49-F238E27FC236}">
                <a16:creationId xmlns:a16="http://schemas.microsoft.com/office/drawing/2014/main" id="{E1D766F7-B760-F24F-A2D3-995BA75453D2}"/>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15" r:id="rId1"/>
    <p:sldLayoutId id="2147483906" r:id="rId2"/>
    <p:sldLayoutId id="2147483918"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300D0B0-3BD9-904C-9C34-172F54102F89}"/>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2C5F492F-50AD-5244-A275-43DAF62D1BC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35DB6B5-B7D8-DA4C-9D46-7C75A5DC2D6A}"/>
              </a:ext>
            </a:extLst>
          </p:cNvPr>
          <p:cNvGrpSpPr>
            <a:grpSpLocks/>
          </p:cNvGrpSpPr>
          <p:nvPr userDrawn="1"/>
        </p:nvGrpSpPr>
        <p:grpSpPr bwMode="auto">
          <a:xfrm>
            <a:off x="12552504" y="3727418"/>
            <a:ext cx="986752" cy="182532"/>
            <a:chOff x="5893" y="2387"/>
            <a:chExt cx="466" cy="115"/>
          </a:xfrm>
        </p:grpSpPr>
        <p:sp>
          <p:nvSpPr>
            <p:cNvPr id="11" name="Rectangle 19">
              <a:extLst>
                <a:ext uri="{FF2B5EF4-FFF2-40B4-BE49-F238E27FC236}">
                  <a16:creationId xmlns:a16="http://schemas.microsoft.com/office/drawing/2014/main" id="{BBE50C78-5730-7B4B-9C96-332C40DBB295}"/>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01C65977-FC4C-844C-A0C1-F644549AED6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E6B32AE4-1364-0B45-94B0-A323FEA8022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50B21EA7-22F1-6E49-A8C3-1D25BEEEF8E8}"/>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9C8AA467-D981-7242-9DF4-8499B4296479}"/>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D0214976-AE4B-D748-A7AC-28714A8FC75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31EB671D-85D6-2045-9737-244A626125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D79968DE-5904-4944-8A92-DDCC240E657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004FC8EF-5053-C54C-ACDE-D76C18A38C30}"/>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20FF125C-DD28-3949-94A6-4A5D27E6FC02}"/>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C922BB80-A268-3846-B6C4-B2BD4D68E93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68D635EB-7D6C-E541-83B0-E3C641C010DC}"/>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75531048-C4A1-1746-AF1D-1B7735296A9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F55A8C77-B143-9942-875E-E8791B9D34C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1FE15474-AD67-D847-A662-09EA8142684D}"/>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0EAC403C-F6F4-4040-9E42-595711045035}"/>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105BBC49-C30E-B34A-AA54-55909F99E7A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0F67A946-8B58-F24F-835F-88D9E9F1982E}"/>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7F060581-B1A1-1041-A246-AB39BEB370C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41A428CC-9E7F-F148-9152-2128BD165BAB}"/>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58D2C850-3D6B-9C47-B1D1-7399C1BCC6F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05D18854-B396-9C49-AD3E-EE5116620EA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C17A6554-BD07-274E-8291-BE0E7DBCB07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BDA4A42D-2349-C84A-ABC2-5E0037C08C5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DC918041-EA20-EE4A-B786-D48F963AF41A}"/>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6C6D6D10-C314-FD45-9F7D-51D884BD7989}"/>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A06BE17E-AD25-FA40-9BC0-F552048FD7FA}"/>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1B653CB3-E51C-FA42-9366-1EBFE3EB9AEC}"/>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D5FAA6CF-16F6-2C4D-B9E9-511CED99534C}"/>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E849F3F-23E6-A54C-851D-D9996805D873}"/>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EC9F2E21-4A06-5F45-A538-29E0900781CA}"/>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9E427585-F274-6047-B70D-074C216A90B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6CD3E263-AA31-A046-B73C-124C58A6880B}"/>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245DFD49-C494-B545-885B-8D7C65D047E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43EAC9D4-9283-FD4C-9CBC-DD4C97C4D028}"/>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C6F1B3F1-1CD8-1F41-8030-62DA9E718D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86ABEA3-CA24-A840-826A-777B8E85FA9C}"/>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A4C9EC0E-37B8-FC45-9645-D44E5FDA8FE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FA2047B-B1FC-3848-9B55-A4F4E9D78CC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DB89DDA9-F376-9942-BDF5-C1B483A27E5D}"/>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D308CABA-F4E6-FE43-97D2-527F28D9510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CB8F7F42-57E3-674F-89CD-69E9F3EA1E43}"/>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45D48C65-E12E-3F4D-9B9C-FD3B403847DF}"/>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1875D82D-AF11-5C42-B92E-1007265998C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C453870B-31A2-064E-AC66-7AD0A73EFFB2}"/>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5FB6B005-2A47-DB41-B5B7-D0452AF2E58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8CBBB1D9-78A0-E84B-8255-0EB9CB1EA824}"/>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DFBB024B-81DF-0043-B9BE-70CCAD7A79B8}"/>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12BCF12-2DD7-1943-A9A8-757DB7A5D2F5}"/>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BFC565F-2881-F04F-8734-1F91FC3AC1C4}"/>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CB4777D-3C34-C442-926B-75CE08AE7395}"/>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32995273-D9E7-6840-8C82-AA0990F1855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DE61A292-759D-7E4B-B5D9-D739B4C64A3B}"/>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5B5CAEBC-9690-B743-B0F3-13A7AA621B8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D00EAAD5-5443-D241-A188-B31DE3BDF5A6}"/>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3A821D70-CFB0-7844-9214-1AB32DE9444A}"/>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E3EA7169-A8AD-CF44-AF37-A86F1A42F176}"/>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74EE3653-5B3D-B247-9628-51074CB1D54E}"/>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6C423A97-52BF-B14E-9F04-5C18B5FA662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7821762-3DDC-FF4D-BF0F-16B952F5566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DA1BE092-3BE0-C04B-AACB-2AFC32BC2F7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3B1592F7-F1A1-ED4D-8BE6-78EFF37691C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93D1B534-3B00-BD41-A885-BA13C16F8FD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0D1163A-DD24-904D-90F8-B493C4508089}"/>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61892A9F-E810-2B41-BE00-5AD4429439C6}"/>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6" name="Rectangle 84">
            <a:extLst>
              <a:ext uri="{FF2B5EF4-FFF2-40B4-BE49-F238E27FC236}">
                <a16:creationId xmlns:a16="http://schemas.microsoft.com/office/drawing/2014/main" id="{1416AE4C-1DA7-4645-8CCC-26A67B902FBB}"/>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5A6D581C-F1F9-CF4F-9C2E-5A12AE0DFCD3}"/>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8" name="Rectangle 15">
            <a:extLst>
              <a:ext uri="{FF2B5EF4-FFF2-40B4-BE49-F238E27FC236}">
                <a16:creationId xmlns:a16="http://schemas.microsoft.com/office/drawing/2014/main" id="{5203212E-DBFD-044A-AB27-170F6C737E72}"/>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9" name="Group 18">
            <a:extLst>
              <a:ext uri="{FF2B5EF4-FFF2-40B4-BE49-F238E27FC236}">
                <a16:creationId xmlns:a16="http://schemas.microsoft.com/office/drawing/2014/main" id="{7D93BE4C-D227-5D4B-8D8D-6F70092D0627}"/>
              </a:ext>
            </a:extLst>
          </p:cNvPr>
          <p:cNvGrpSpPr>
            <a:grpSpLocks/>
          </p:cNvGrpSpPr>
          <p:nvPr userDrawn="1"/>
        </p:nvGrpSpPr>
        <p:grpSpPr bwMode="auto">
          <a:xfrm>
            <a:off x="12552504" y="3727418"/>
            <a:ext cx="986752" cy="182532"/>
            <a:chOff x="5893" y="2387"/>
            <a:chExt cx="466" cy="115"/>
          </a:xfrm>
        </p:grpSpPr>
        <p:sp>
          <p:nvSpPr>
            <p:cNvPr id="10" name="Rectangle 19">
              <a:extLst>
                <a:ext uri="{FF2B5EF4-FFF2-40B4-BE49-F238E27FC236}">
                  <a16:creationId xmlns:a16="http://schemas.microsoft.com/office/drawing/2014/main" id="{59202757-079A-3945-B2F0-118CAC7A082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B3E2777A-B17A-8E41-9353-86CF7C0C744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45114F6C-D194-ED42-996D-4BDE24BF386B}"/>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85495D8A-AA28-6647-B0B4-3F9C020C0A1E}"/>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836D9482-7B1E-5742-9DA6-F4B0BC72264B}"/>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A1146B72-AD47-0645-B4AB-8224C8F331F2}"/>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124F8FAD-2814-4F49-9C71-C1A02DE4E6D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CAD259D7-A657-8842-BB94-2118D56305CC}"/>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52BF82AF-AC91-114B-8EC2-1A3133A6EBB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559E3D71-51B4-C24B-89C7-938EB569A04E}"/>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B2D54600-36E1-2B45-BDA6-28F61DD331E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2F3FCE6C-EEC3-4747-9E80-021855FF0DE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4B75B4BD-60BE-E449-8E0A-2A092996B1ED}"/>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CED391AF-C410-7541-97E2-86D949847C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35913413-4734-554B-839E-02CD405CEC78}"/>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73EA8893-2F55-B44B-8185-90916A70BCE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E372A3FB-F260-BC40-932B-4AAFA36D6850}"/>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3F094607-B9C2-284F-8FC4-B4DFFAB1F02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A4EF3F1C-151C-B14D-9805-5B9E45CDCB9D}"/>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E3CAADB2-6D81-D84E-9EDD-ACE4946F4AD3}"/>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A1D2F0C8-6A7F-B548-8626-C18296C134B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B40FE2AD-5DB4-FC41-AEC4-552177DB3BB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A5991973-72F9-EC44-BDE5-0CDA18890FB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E5C842D2-87E5-8741-8565-2E12FBC782B4}"/>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9F1C496C-077A-8746-917F-8C9CBAEB1735}"/>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EB08B7C4-A636-374E-BF63-14BFCAC60744}"/>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21EAD89D-0D7E-7140-8DD6-22A53D40645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E8439C8B-415B-2B4C-A933-364FD14C1F3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97561A36-0809-524A-A950-4B2F8B144DD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5185556-401A-464E-8E3E-2D09C0CD8F18}"/>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3F5174E4-9441-284A-863D-DC7FA8628C3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074B64B3-D127-1A4D-B727-9A551818EB46}"/>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E14621F6-63C9-E74B-B130-6E5364F9EDA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BA98252D-A2DA-D44A-9382-21C210BB848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96163CB2-833F-FB44-AED1-995649577B7B}"/>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E565B988-8184-204F-A4E9-3ED45849547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DCEF680-EC1E-B046-B95D-B95644927F1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56EF83C3-6AFB-CB4E-8EAA-D6B47F638C1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35498A7-9509-3F4F-BCA1-CEA0B04753CD}"/>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A4AEE5FE-ECC0-2244-90B4-A77EDC0F8F7B}"/>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7889A54A-B5F5-FE47-A63B-BBB022226BF8}"/>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89BFD80D-1400-9D4E-8986-47A2F4B1092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A811C8F5-24B9-0448-85E7-01E4857ECE7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B4960DF4-946C-154D-B1D7-C7538C9B7B2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B0FDF7C6-675D-8E4C-BB8A-8F5F0402D5BF}"/>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ED1B41F9-3928-9540-876D-4C9839702B3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C06C673A-5AA6-D448-A096-2C948D6F82EF}"/>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48B897C9-BAF3-1C4B-969D-22293624BB6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D59BABF-A8D1-E740-B1A6-8C04AE75F262}"/>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319CB91-BCA8-9846-BEF7-6465E7DC1262}"/>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63AD034-CC37-B84F-B5F9-8A7AEB6663A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890CF457-995E-DE45-B60F-D11FCD6C4D9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5439FED2-0D9A-1B40-94BA-6CB5C3AF65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3CF36EEA-D1AC-314B-99BA-739AA85EC086}"/>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E4B47C28-BE4B-074D-BB97-09BB819FF0DE}"/>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63B8030E-2D82-4042-9F3B-CC7AAC7BD8D1}"/>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694784B0-E052-E541-A20C-751F57A8956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6977F404-E593-7345-91E2-1CD3097DB2BD}"/>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B97DE819-EA33-F943-A4DA-A66AF5E669B9}"/>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3792C11-98CF-D34E-A4D6-AC3388626EC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0800CDAF-AC8B-F84F-947C-3EE0FDBD8AA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D0646A81-5F73-BA4C-B920-4E8ACF27FE67}"/>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AA96928E-E7D2-C54D-9E3C-066F87AD18A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C596BE1-7A82-5540-9FF3-B753CFE5D7BC}"/>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93F36448-1245-3340-BE03-9F90FA716A0D}"/>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3AD1EDA2-6988-B549-AF6F-F8AA41639D07}"/>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8.xml"/><Relationship Id="rId5" Type="http://schemas.openxmlformats.org/officeDocument/2006/relationships/image" Target="../media/image20.emf"/><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8.xml"/><Relationship Id="rId4" Type="http://schemas.openxmlformats.org/officeDocument/2006/relationships/image" Target="../media/image2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s://blog.csdn.net/free1993/article/details/111480268" TargetMode="External"/><Relationship Id="rId2" Type="http://schemas.openxmlformats.org/officeDocument/2006/relationships/hyperlink" Target="https://blog.caoxudong.info/blog/2013/10/23/compiler_optimizations_constant_folding" TargetMode="External"/><Relationship Id="rId1" Type="http://schemas.openxmlformats.org/officeDocument/2006/relationships/slideLayout" Target="../slideLayouts/slideLayout4.xml"/><Relationship Id="rId4" Type="http://schemas.openxmlformats.org/officeDocument/2006/relationships/hyperlink" Target="https://en.wikipedia.org/wiki/Constant_fold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10297144" cy="953563"/>
          </a:xfrm>
          <a:noFill/>
        </p:spPr>
        <p:txBody>
          <a:bodyPr anchor="ctr">
            <a:noAutofit/>
          </a:bodyPr>
          <a:lstStyle/>
          <a:p>
            <a:r>
              <a:rPr lang="en-US" altLang="zh-CN" sz="6600" dirty="0">
                <a:solidFill>
                  <a:schemeClr val="bg1"/>
                </a:solidFill>
                <a:latin typeface="Microsoft YaHei" panose="020B0503020204020204" pitchFamily="34" charset="-122"/>
                <a:ea typeface="Microsoft YaHei" panose="020B0503020204020204" pitchFamily="34" charset="-122"/>
              </a:rPr>
              <a:t>AI</a:t>
            </a:r>
            <a:r>
              <a:rPr lang="zh-CN" altLang="en-US" sz="6600" dirty="0">
                <a:solidFill>
                  <a:schemeClr val="bg1"/>
                </a:solidFill>
                <a:latin typeface="Microsoft YaHei" panose="020B0503020204020204" pitchFamily="34" charset="-122"/>
                <a:ea typeface="Microsoft YaHei" panose="020B0503020204020204" pitchFamily="34" charset="-122"/>
              </a:rPr>
              <a:t>编译器</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系列之前端优化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376264" cy="720081"/>
          </a:xfrm>
        </p:spPr>
        <p:txBody>
          <a:bodyPr anchor="ctr"/>
          <a:lstStyle/>
          <a:p>
            <a:pPr>
              <a:lnSpc>
                <a:spcPct val="100000"/>
              </a:lnSpc>
            </a:pPr>
            <a:r>
              <a:rPr lang="en-US" altLang="zh-CN"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rPr>
              <a:t>ZOMI</a:t>
            </a:r>
            <a:endParaRPr lang="zh-CN" altLang="en-US"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6264696"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常量折叠</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167DC-6385-A84E-9DAE-B16E6C020DB5}"/>
              </a:ext>
            </a:extLst>
          </p:cNvPr>
          <p:cNvSpPr>
            <a:spLocks noGrp="1"/>
          </p:cNvSpPr>
          <p:nvPr>
            <p:ph type="title"/>
          </p:nvPr>
        </p:nvSpPr>
        <p:spPr/>
        <p:txBody>
          <a:bodyPr/>
          <a:lstStyle/>
          <a:p>
            <a:r>
              <a:rPr lang="en-US" altLang="zh-CN" b="0" dirty="0" err="1"/>
              <a:t>AddN</a:t>
            </a:r>
            <a:endParaRPr kumimoji="1" lang="zh-CN" altLang="en-US" dirty="0"/>
          </a:p>
        </p:txBody>
      </p:sp>
      <p:sp>
        <p:nvSpPr>
          <p:cNvPr id="3" name="内容占位符 2">
            <a:extLst>
              <a:ext uri="{FF2B5EF4-FFF2-40B4-BE49-F238E27FC236}">
                <a16:creationId xmlns:a16="http://schemas.microsoft.com/office/drawing/2014/main" id="{71DC4D24-064D-4E47-B966-54972C538DE0}"/>
              </a:ext>
            </a:extLst>
          </p:cNvPr>
          <p:cNvSpPr>
            <a:spLocks noGrp="1"/>
          </p:cNvSpPr>
          <p:nvPr>
            <p:ph sz="half" idx="1"/>
          </p:nvPr>
        </p:nvSpPr>
        <p:spPr/>
        <p:txBody>
          <a:bodyPr/>
          <a:lstStyle/>
          <a:p>
            <a:pPr>
              <a:lnSpc>
                <a:spcPct val="150000"/>
              </a:lnSpc>
            </a:pPr>
            <a:r>
              <a:rPr lang="zh-CN" altLang="en-US" dirty="0"/>
              <a:t>对于两个形状大小为 </a:t>
            </a:r>
            <a:r>
              <a:rPr lang="en-US" altLang="zh-CN" dirty="0"/>
              <a:t>(N,C,H,W)</a:t>
            </a:r>
            <a:r>
              <a:rPr lang="zh-CN" altLang="en-US" dirty="0"/>
              <a:t> 四维常量</a:t>
            </a:r>
            <a:r>
              <a:rPr lang="en-US" altLang="zh-CN" dirty="0"/>
              <a:t>Tensor</a:t>
            </a:r>
            <a:r>
              <a:rPr lang="zh-CN" altLang="en-US" dirty="0"/>
              <a:t>，</a:t>
            </a:r>
            <a:r>
              <a:rPr lang="en-US" altLang="zh-CN" dirty="0"/>
              <a:t>Add</a:t>
            </a:r>
            <a:r>
              <a:rPr lang="zh-CN" altLang="en-US" dirty="0"/>
              <a:t> 结果是一定，可以将其合成一个常量放在编译器生成</a:t>
            </a:r>
            <a:endParaRPr lang="en-US" altLang="zh-CN" dirty="0"/>
          </a:p>
          <a:p>
            <a:pPr>
              <a:lnSpc>
                <a:spcPct val="150000"/>
              </a:lnSpc>
            </a:pPr>
            <a:r>
              <a:rPr lang="zh-CN" altLang="en-US" dirty="0"/>
              <a:t>不需要给 </a:t>
            </a:r>
            <a:r>
              <a:rPr lang="en-US" altLang="zh-CN" dirty="0"/>
              <a:t>Add</a:t>
            </a:r>
            <a:r>
              <a:rPr lang="zh-CN" altLang="en-US" dirty="0"/>
              <a:t> 节点分配额外的存储资源，在计算图执行的过程中，也不需要反复计算 </a:t>
            </a:r>
            <a:r>
              <a:rPr lang="en-US" altLang="zh-CN" dirty="0"/>
              <a:t>add</a:t>
            </a:r>
            <a:r>
              <a:rPr lang="zh-CN" altLang="en-US" dirty="0"/>
              <a:t> 这个操作，可直接进行访问结果</a:t>
            </a:r>
            <a:endParaRPr kumimoji="1" lang="zh-CN" altLang="en-US" dirty="0"/>
          </a:p>
        </p:txBody>
      </p:sp>
      <p:pic>
        <p:nvPicPr>
          <p:cNvPr id="5" name="图片 4">
            <a:extLst>
              <a:ext uri="{FF2B5EF4-FFF2-40B4-BE49-F238E27FC236}">
                <a16:creationId xmlns:a16="http://schemas.microsoft.com/office/drawing/2014/main" id="{72A84240-56A1-F34D-855E-685E8F3B61C6}"/>
              </a:ext>
            </a:extLst>
          </p:cNvPr>
          <p:cNvPicPr>
            <a:picLocks noChangeAspect="1"/>
          </p:cNvPicPr>
          <p:nvPr/>
        </p:nvPicPr>
        <p:blipFill>
          <a:blip r:embed="rId2"/>
          <a:stretch>
            <a:fillRect/>
          </a:stretch>
        </p:blipFill>
        <p:spPr>
          <a:xfrm>
            <a:off x="827770" y="3673160"/>
            <a:ext cx="5257238" cy="2243088"/>
          </a:xfrm>
          <a:prstGeom prst="rect">
            <a:avLst/>
          </a:prstGeom>
        </p:spPr>
      </p:pic>
      <p:pic>
        <p:nvPicPr>
          <p:cNvPr id="6" name="图片 5">
            <a:extLst>
              <a:ext uri="{FF2B5EF4-FFF2-40B4-BE49-F238E27FC236}">
                <a16:creationId xmlns:a16="http://schemas.microsoft.com/office/drawing/2014/main" id="{40683AC9-1DAB-674F-8216-7BCA7DD774B1}"/>
              </a:ext>
            </a:extLst>
          </p:cNvPr>
          <p:cNvPicPr>
            <a:picLocks noChangeAspect="1"/>
          </p:cNvPicPr>
          <p:nvPr/>
        </p:nvPicPr>
        <p:blipFill>
          <a:blip r:embed="rId3"/>
          <a:stretch>
            <a:fillRect/>
          </a:stretch>
        </p:blipFill>
        <p:spPr>
          <a:xfrm>
            <a:off x="7217694" y="4437112"/>
            <a:ext cx="4349364" cy="1479136"/>
          </a:xfrm>
          <a:prstGeom prst="rect">
            <a:avLst/>
          </a:prstGeom>
        </p:spPr>
      </p:pic>
    </p:spTree>
    <p:extLst>
      <p:ext uri="{BB962C8B-B14F-4D97-AF65-F5344CB8AC3E}">
        <p14:creationId xmlns:p14="http://schemas.microsoft.com/office/powerpoint/2010/main" val="4053194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167DC-6385-A84E-9DAE-B16E6C020DB5}"/>
              </a:ext>
            </a:extLst>
          </p:cNvPr>
          <p:cNvSpPr>
            <a:spLocks noGrp="1"/>
          </p:cNvSpPr>
          <p:nvPr>
            <p:ph type="title"/>
          </p:nvPr>
        </p:nvSpPr>
        <p:spPr/>
        <p:txBody>
          <a:bodyPr/>
          <a:lstStyle/>
          <a:p>
            <a:r>
              <a:rPr lang="en-US" altLang="zh-CN" b="0" dirty="0"/>
              <a:t>BN</a:t>
            </a:r>
            <a:r>
              <a:rPr lang="zh-CN" altLang="en-US" b="0" dirty="0"/>
              <a:t> 折叠</a:t>
            </a:r>
            <a:endParaRPr kumimoji="1" lang="zh-CN" altLang="en-US" dirty="0"/>
          </a:p>
        </p:txBody>
      </p:sp>
      <p:sp>
        <p:nvSpPr>
          <p:cNvPr id="3" name="内容占位符 2">
            <a:extLst>
              <a:ext uri="{FF2B5EF4-FFF2-40B4-BE49-F238E27FC236}">
                <a16:creationId xmlns:a16="http://schemas.microsoft.com/office/drawing/2014/main" id="{71DC4D24-064D-4E47-B966-54972C538DE0}"/>
              </a:ext>
            </a:extLst>
          </p:cNvPr>
          <p:cNvSpPr>
            <a:spLocks noGrp="1"/>
          </p:cNvSpPr>
          <p:nvPr>
            <p:ph sz="half" idx="1"/>
          </p:nvPr>
        </p:nvSpPr>
        <p:spPr/>
        <p:txBody>
          <a:bodyPr/>
          <a:lstStyle/>
          <a:p>
            <a:pPr marL="0" indent="0" eaLnBrk="1" latinLnBrk="1" hangingPunct="1">
              <a:lnSpc>
                <a:spcPct val="150000"/>
              </a:lnSpc>
              <a:buNone/>
            </a:pPr>
            <a:r>
              <a:rPr lang="en-US" altLang="zh-CN" sz="1800" dirty="0"/>
              <a:t>Batch Normalization</a:t>
            </a:r>
            <a:r>
              <a:rPr lang="zh-CN" altLang="en-US" sz="1800" dirty="0"/>
              <a:t> 是将各层的输入进行归一化，使训练过程更快、更稳定的一种技术。在实践中，它是一个额外的层，通常添加在</a:t>
            </a:r>
            <a:r>
              <a:rPr lang="en-US" altLang="zh-CN" sz="1800" dirty="0"/>
              <a:t>Conv</a:t>
            </a:r>
            <a:r>
              <a:rPr lang="zh-CN" altLang="en-US" sz="1800" dirty="0"/>
              <a:t>、</a:t>
            </a:r>
            <a:r>
              <a:rPr lang="en-US" altLang="zh-CN" sz="1800" dirty="0"/>
              <a:t>MatMul</a:t>
            </a:r>
            <a:r>
              <a:rPr lang="zh-CN" altLang="en-US" sz="1800" dirty="0"/>
              <a:t>、</a:t>
            </a:r>
            <a:r>
              <a:rPr lang="en-US" altLang="zh-CN" sz="1800" dirty="0"/>
              <a:t>Transformer</a:t>
            </a:r>
            <a:r>
              <a:rPr lang="zh-CN" altLang="en-US" sz="1800" dirty="0"/>
              <a:t> 计算层之后，在非线性之前。它包括两个步骤：</a:t>
            </a:r>
          </a:p>
          <a:p>
            <a:pPr marL="342900" indent="-342900" eaLnBrk="1" latinLnBrk="1" hangingPunct="1">
              <a:lnSpc>
                <a:spcPct val="150000"/>
              </a:lnSpc>
              <a:buFont typeface="+mj-lt"/>
              <a:buAutoNum type="arabicPeriod"/>
            </a:pPr>
            <a:r>
              <a:rPr lang="zh-CN" altLang="en-US" sz="1800" dirty="0"/>
              <a:t>首先减去其平均值，然后除以其标准差</a:t>
            </a:r>
          </a:p>
          <a:p>
            <a:pPr marL="342900" indent="-342900" eaLnBrk="1" latinLnBrk="1" hangingPunct="1">
              <a:lnSpc>
                <a:spcPct val="150000"/>
              </a:lnSpc>
              <a:buFont typeface="+mj-lt"/>
              <a:buAutoNum type="arabicPeriod"/>
            </a:pPr>
            <a:r>
              <a:rPr lang="zh-CN" altLang="en-US" sz="1800" dirty="0"/>
              <a:t>通过 </a:t>
            </a:r>
            <a:r>
              <a:rPr lang="el-GR" altLang="zh-CN" sz="1800" dirty="0"/>
              <a:t>Gama</a:t>
            </a:r>
            <a:r>
              <a:rPr lang="zh-CN" altLang="en-US" sz="1800" dirty="0"/>
              <a:t> 缩放，通过 </a:t>
            </a:r>
            <a:r>
              <a:rPr lang="el-GR" altLang="zh-CN" sz="1800" dirty="0"/>
              <a:t>Beta</a:t>
            </a:r>
            <a:r>
              <a:rPr lang="zh-CN" altLang="en-US" sz="1800" dirty="0"/>
              <a:t> 偏移，当网络不需要数据的时候，均值为 </a:t>
            </a:r>
            <a:r>
              <a:rPr lang="en-US" altLang="zh-CN" sz="1800" dirty="0"/>
              <a:t>0</a:t>
            </a:r>
            <a:r>
              <a:rPr lang="zh-CN" altLang="en-US" sz="1800" dirty="0"/>
              <a:t>、标准差为 </a:t>
            </a:r>
            <a:r>
              <a:rPr lang="en-US" altLang="zh-CN" sz="1800" dirty="0"/>
              <a:t>1</a:t>
            </a:r>
            <a:endParaRPr lang="zh-CN" altLang="en-US" sz="1800" dirty="0"/>
          </a:p>
        </p:txBody>
      </p:sp>
      <p:pic>
        <p:nvPicPr>
          <p:cNvPr id="1026" name="Picture 2" descr="equation.pdf">
            <a:extLst>
              <a:ext uri="{FF2B5EF4-FFF2-40B4-BE49-F238E27FC236}">
                <a16:creationId xmlns:a16="http://schemas.microsoft.com/office/drawing/2014/main" id="{1CBE0322-B09B-254D-95CE-427FAA262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997" y="3645024"/>
            <a:ext cx="1701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quation.pdf">
            <a:extLst>
              <a:ext uri="{FF2B5EF4-FFF2-40B4-BE49-F238E27FC236}">
                <a16:creationId xmlns:a16="http://schemas.microsoft.com/office/drawing/2014/main" id="{DEC6A3C9-5FA0-F549-8A04-482586C103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8415" y="3645024"/>
            <a:ext cx="27559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quation.pdf">
            <a:extLst>
              <a:ext uri="{FF2B5EF4-FFF2-40B4-BE49-F238E27FC236}">
                <a16:creationId xmlns:a16="http://schemas.microsoft.com/office/drawing/2014/main" id="{B95E24B9-2320-0D45-904A-05DFA1826B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9447" y="4936232"/>
            <a:ext cx="1866900" cy="939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quation.pdf">
            <a:extLst>
              <a:ext uri="{FF2B5EF4-FFF2-40B4-BE49-F238E27FC236}">
                <a16:creationId xmlns:a16="http://schemas.microsoft.com/office/drawing/2014/main" id="{D8703DB7-A68E-B147-9AC1-7912A57B87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0506" y="5025132"/>
            <a:ext cx="30099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185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167DC-6385-A84E-9DAE-B16E6C020DB5}"/>
              </a:ext>
            </a:extLst>
          </p:cNvPr>
          <p:cNvSpPr>
            <a:spLocks noGrp="1"/>
          </p:cNvSpPr>
          <p:nvPr>
            <p:ph type="title"/>
          </p:nvPr>
        </p:nvSpPr>
        <p:spPr/>
        <p:txBody>
          <a:bodyPr/>
          <a:lstStyle/>
          <a:p>
            <a:r>
              <a:rPr lang="en-US" altLang="zh-CN" b="0" dirty="0"/>
              <a:t>BN</a:t>
            </a:r>
            <a:r>
              <a:rPr lang="zh-CN" altLang="en-US" b="0" dirty="0"/>
              <a:t> 折叠</a:t>
            </a:r>
            <a:endParaRPr kumimoji="1" lang="zh-CN" altLang="en-US" dirty="0"/>
          </a:p>
        </p:txBody>
      </p:sp>
      <p:sp>
        <p:nvSpPr>
          <p:cNvPr id="3" name="内容占位符 2">
            <a:extLst>
              <a:ext uri="{FF2B5EF4-FFF2-40B4-BE49-F238E27FC236}">
                <a16:creationId xmlns:a16="http://schemas.microsoft.com/office/drawing/2014/main" id="{71DC4D24-064D-4E47-B966-54972C538DE0}"/>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一旦训练结束，每个</a:t>
            </a:r>
            <a:r>
              <a:rPr lang="en-US" altLang="zh-CN" dirty="0">
                <a:latin typeface="Gill Sans MT" panose="020B0502020104020203" pitchFamily="34" charset="0"/>
              </a:rPr>
              <a:t> BN </a:t>
            </a:r>
            <a:r>
              <a:rPr lang="zh-CN" altLang="en-US" dirty="0">
                <a:latin typeface="Gill Sans MT" panose="020B0502020104020203" pitchFamily="34" charset="0"/>
              </a:rPr>
              <a:t>层都拥有一组特定的</a:t>
            </a:r>
            <a:r>
              <a:rPr lang="el-GR" altLang="zh-CN" dirty="0"/>
              <a:t>γ</a:t>
            </a:r>
            <a:r>
              <a:rPr lang="zh-CN" altLang="en-US" dirty="0">
                <a:latin typeface="Gill Sans MT" panose="020B0502020104020203" pitchFamily="34" charset="0"/>
              </a:rPr>
              <a:t>和</a:t>
            </a:r>
            <a:r>
              <a:rPr lang="el-GR" altLang="zh-CN" dirty="0"/>
              <a:t>β</a:t>
            </a:r>
            <a:r>
              <a:rPr lang="zh-CN" altLang="el-GR" dirty="0">
                <a:latin typeface="Gill Sans MT" panose="020B0502020104020203" pitchFamily="34" charset="0"/>
              </a:rPr>
              <a:t>，</a:t>
            </a:r>
            <a:r>
              <a:rPr lang="zh-CN" altLang="en-US" dirty="0">
                <a:latin typeface="Gill Sans MT" panose="020B0502020104020203" pitchFamily="34" charset="0"/>
              </a:rPr>
              <a:t>还有</a:t>
            </a:r>
            <a:r>
              <a:rPr lang="el-GR" altLang="zh-CN" dirty="0"/>
              <a:t>μ</a:t>
            </a:r>
            <a:r>
              <a:rPr lang="zh-CN" altLang="en-US" dirty="0">
                <a:latin typeface="Gill Sans MT" panose="020B0502020104020203" pitchFamily="34" charset="0"/>
              </a:rPr>
              <a:t>和</a:t>
            </a:r>
            <a:r>
              <a:rPr lang="el-GR" altLang="zh-CN" dirty="0"/>
              <a:t>σ</a:t>
            </a:r>
            <a:r>
              <a:rPr lang="zh-CN" altLang="el-GR" dirty="0">
                <a:latin typeface="Gill Sans MT" panose="020B0502020104020203" pitchFamily="34" charset="0"/>
              </a:rPr>
              <a:t>，</a:t>
            </a:r>
            <a:r>
              <a:rPr lang="zh-CN" altLang="en-US" dirty="0">
                <a:latin typeface="Gill Sans MT" panose="020B0502020104020203" pitchFamily="34" charset="0"/>
              </a:rPr>
              <a:t>后者在训练过程中使用指数加权平均值进行计算。这意味着在推理过程中，</a:t>
            </a:r>
            <a:r>
              <a:rPr lang="en-US" altLang="zh-CN" dirty="0">
                <a:latin typeface="Gill Sans MT" panose="020B0502020104020203" pitchFamily="34" charset="0"/>
              </a:rPr>
              <a:t>BN </a:t>
            </a:r>
            <a:r>
              <a:rPr lang="zh-CN" altLang="en-US" dirty="0">
                <a:latin typeface="Gill Sans MT" panose="020B0502020104020203" pitchFamily="34" charset="0"/>
              </a:rPr>
              <a:t>就像是对上一层的结果进行简单的线性转换。</a:t>
            </a:r>
          </a:p>
          <a:p>
            <a:pPr>
              <a:lnSpc>
                <a:spcPct val="150000"/>
              </a:lnSpc>
            </a:pPr>
            <a:r>
              <a:rPr lang="zh-CN" altLang="en-US" dirty="0">
                <a:latin typeface="Gill Sans MT" panose="020B0502020104020203" pitchFamily="34" charset="0"/>
              </a:rPr>
              <a:t>由于卷积也是一个线性变换，这也意味着这两个操作可以合并成一个单一的线性变换，这将删除一些不必要的参数，但也会减少推理时要执行的操作数量。</a:t>
            </a:r>
          </a:p>
        </p:txBody>
      </p:sp>
      <p:pic>
        <p:nvPicPr>
          <p:cNvPr id="2050" name="Picture 2" descr="equation.pdf">
            <a:extLst>
              <a:ext uri="{FF2B5EF4-FFF2-40B4-BE49-F238E27FC236}">
                <a16:creationId xmlns:a16="http://schemas.microsoft.com/office/drawing/2014/main" id="{02CBEB31-8F6A-A344-B085-97058693B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6531" y="4293096"/>
            <a:ext cx="16637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quation.pdf">
            <a:extLst>
              <a:ext uri="{FF2B5EF4-FFF2-40B4-BE49-F238E27FC236}">
                <a16:creationId xmlns:a16="http://schemas.microsoft.com/office/drawing/2014/main" id="{FDD1411C-E0A8-2A4A-885F-3EC75091F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3131" y="5076924"/>
            <a:ext cx="2730500" cy="73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94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167DC-6385-A84E-9DAE-B16E6C020DB5}"/>
              </a:ext>
            </a:extLst>
          </p:cNvPr>
          <p:cNvSpPr>
            <a:spLocks noGrp="1"/>
          </p:cNvSpPr>
          <p:nvPr>
            <p:ph type="title"/>
          </p:nvPr>
        </p:nvSpPr>
        <p:spPr/>
        <p:txBody>
          <a:bodyPr/>
          <a:lstStyle/>
          <a:p>
            <a:r>
              <a:rPr lang="en-US" altLang="zh-CN" b="0" dirty="0"/>
              <a:t>BN</a:t>
            </a:r>
            <a:r>
              <a:rPr lang="zh-CN" altLang="en-US" b="0" dirty="0"/>
              <a:t> 折叠</a:t>
            </a:r>
            <a:endParaRPr kumimoji="1" lang="zh-CN" altLang="en-US" dirty="0"/>
          </a:p>
        </p:txBody>
      </p:sp>
      <p:sp>
        <p:nvSpPr>
          <p:cNvPr id="3" name="内容占位符 2">
            <a:extLst>
              <a:ext uri="{FF2B5EF4-FFF2-40B4-BE49-F238E27FC236}">
                <a16:creationId xmlns:a16="http://schemas.microsoft.com/office/drawing/2014/main" id="{71DC4D24-064D-4E47-B966-54972C538DE0}"/>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合并 </a:t>
            </a:r>
            <a:r>
              <a:rPr lang="en-US" altLang="zh-CN" dirty="0">
                <a:latin typeface="Gill Sans MT" panose="020B0502020104020203" pitchFamily="34" charset="0"/>
              </a:rPr>
              <a:t>BN </a:t>
            </a:r>
            <a:r>
              <a:rPr lang="zh-CN" altLang="en-US" dirty="0">
                <a:latin typeface="Gill Sans MT" panose="020B0502020104020203" pitchFamily="34" charset="0"/>
              </a:rPr>
              <a:t>层后的卷积层的权重和偏置可以表示为：</a:t>
            </a: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r>
              <a:rPr lang="zh-CN" altLang="en-US" dirty="0">
                <a:latin typeface="Gill Sans MT" panose="020B0502020104020203" pitchFamily="34" charset="0"/>
              </a:rPr>
              <a:t>一般 </a:t>
            </a:r>
            <a:r>
              <a:rPr lang="en-US" altLang="zh-CN" dirty="0">
                <a:latin typeface="Gill Sans MT" panose="020B0502020104020203" pitchFamily="34" charset="0"/>
              </a:rPr>
              <a:t>Conv </a:t>
            </a:r>
            <a:r>
              <a:rPr lang="zh-CN" altLang="en-US" dirty="0">
                <a:latin typeface="Gill Sans MT" panose="020B0502020104020203" pitchFamily="34" charset="0"/>
              </a:rPr>
              <a:t>后面接 </a:t>
            </a:r>
            <a:r>
              <a:rPr lang="en-US" altLang="zh-CN" dirty="0">
                <a:latin typeface="Gill Sans MT" panose="020B0502020104020203" pitchFamily="34" charset="0"/>
              </a:rPr>
              <a:t>BN </a:t>
            </a:r>
            <a:r>
              <a:rPr lang="zh-CN" altLang="en-US" dirty="0">
                <a:latin typeface="Gill Sans MT" panose="020B0502020104020203" pitchFamily="34" charset="0"/>
              </a:rPr>
              <a:t>的时候很多情况下是不带 </a:t>
            </a:r>
            <a:r>
              <a:rPr lang="en-US" altLang="zh-CN" dirty="0">
                <a:latin typeface="Gill Sans MT" panose="020B0502020104020203" pitchFamily="34" charset="0"/>
              </a:rPr>
              <a:t>Bias </a:t>
            </a:r>
            <a:r>
              <a:rPr lang="zh-CN" altLang="en-US" dirty="0">
                <a:latin typeface="Gill Sans MT" panose="020B0502020104020203" pitchFamily="34" charset="0"/>
              </a:rPr>
              <a:t>的，这个时候上面的公式就会少第二项。</a:t>
            </a:r>
          </a:p>
        </p:txBody>
      </p:sp>
      <p:pic>
        <p:nvPicPr>
          <p:cNvPr id="3074" name="Picture 2" descr="equation.pdf">
            <a:extLst>
              <a:ext uri="{FF2B5EF4-FFF2-40B4-BE49-F238E27FC236}">
                <a16:creationId xmlns:a16="http://schemas.microsoft.com/office/drawing/2014/main" id="{22DEC3A5-47D3-B14A-BAF2-C6A32BB7A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7281" y="2132856"/>
            <a:ext cx="2362200" cy="8001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quation.pdf">
            <a:extLst>
              <a:ext uri="{FF2B5EF4-FFF2-40B4-BE49-F238E27FC236}">
                <a16:creationId xmlns:a16="http://schemas.microsoft.com/office/drawing/2014/main" id="{7C27D07E-175D-C44D-8C59-1B857ECAF6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5031" y="3350642"/>
            <a:ext cx="28067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equation.pdf">
            <a:extLst>
              <a:ext uri="{FF2B5EF4-FFF2-40B4-BE49-F238E27FC236}">
                <a16:creationId xmlns:a16="http://schemas.microsoft.com/office/drawing/2014/main" id="{AD85B36F-4D80-184F-970E-0A03B0F9FA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9031" y="4581128"/>
            <a:ext cx="2298700" cy="29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394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A8D356-5754-A542-9F22-46897D47DDD5}"/>
              </a:ext>
            </a:extLst>
          </p:cNvPr>
          <p:cNvSpPr>
            <a:spLocks noGrp="1"/>
          </p:cNvSpPr>
          <p:nvPr>
            <p:ph type="title"/>
          </p:nvPr>
        </p:nvSpPr>
        <p:spPr/>
        <p:txBody>
          <a:bodyPr/>
          <a:lstStyle/>
          <a:p>
            <a:r>
              <a:rPr lang="en-US" altLang="zh-CN" b="0" dirty="0"/>
              <a:t>BN</a:t>
            </a:r>
            <a:r>
              <a:rPr lang="zh-CN" altLang="en-US" b="0" dirty="0"/>
              <a:t> 折叠</a:t>
            </a:r>
            <a:endParaRPr kumimoji="1" lang="zh-CN" altLang="en-US" dirty="0"/>
          </a:p>
        </p:txBody>
      </p:sp>
      <p:graphicFrame>
        <p:nvGraphicFramePr>
          <p:cNvPr id="5" name="表格 4">
            <a:extLst>
              <a:ext uri="{FF2B5EF4-FFF2-40B4-BE49-F238E27FC236}">
                <a16:creationId xmlns:a16="http://schemas.microsoft.com/office/drawing/2014/main" id="{2B0696FF-F010-9D40-9073-D4452A842042}"/>
              </a:ext>
            </a:extLst>
          </p:cNvPr>
          <p:cNvGraphicFramePr>
            <a:graphicFrameLocks noGrp="1"/>
          </p:cNvGraphicFramePr>
          <p:nvPr>
            <p:extLst>
              <p:ext uri="{D42A27DB-BD31-4B8C-83A1-F6EECF244321}">
                <p14:modId xmlns:p14="http://schemas.microsoft.com/office/powerpoint/2010/main" val="2807322741"/>
              </p:ext>
            </p:extLst>
          </p:nvPr>
        </p:nvGraphicFramePr>
        <p:xfrm>
          <a:off x="1417860" y="2348880"/>
          <a:ext cx="9361041" cy="3096344"/>
        </p:xfrm>
        <a:graphic>
          <a:graphicData uri="http://schemas.openxmlformats.org/drawingml/2006/table">
            <a:tbl>
              <a:tblPr firstRow="1" bandRow="1">
                <a:tableStyleId>{D27102A9-8310-4765-A935-A1911B00CA55}</a:tableStyleId>
              </a:tblPr>
              <a:tblGrid>
                <a:gridCol w="3120347">
                  <a:extLst>
                    <a:ext uri="{9D8B030D-6E8A-4147-A177-3AD203B41FA5}">
                      <a16:colId xmlns:a16="http://schemas.microsoft.com/office/drawing/2014/main" val="1477443885"/>
                    </a:ext>
                  </a:extLst>
                </a:gridCol>
                <a:gridCol w="3120347">
                  <a:extLst>
                    <a:ext uri="{9D8B030D-6E8A-4147-A177-3AD203B41FA5}">
                      <a16:colId xmlns:a16="http://schemas.microsoft.com/office/drawing/2014/main" val="783032129"/>
                    </a:ext>
                  </a:extLst>
                </a:gridCol>
                <a:gridCol w="3120347">
                  <a:extLst>
                    <a:ext uri="{9D8B030D-6E8A-4147-A177-3AD203B41FA5}">
                      <a16:colId xmlns:a16="http://schemas.microsoft.com/office/drawing/2014/main" val="692752763"/>
                    </a:ext>
                  </a:extLst>
                </a:gridCol>
              </a:tblGrid>
              <a:tr h="774086">
                <a:tc>
                  <a:txBody>
                    <a:bodyPr/>
                    <a:lstStyle/>
                    <a:p>
                      <a:pPr algn="ctr" fontAlgn="t"/>
                      <a:r>
                        <a:rPr lang="zh-CN" altLang="en-US" sz="1200" b="0" dirty="0">
                          <a:effectLst/>
                          <a:latin typeface="Gill Sans MT" panose="020B0502020104020203" pitchFamily="34" charset="0"/>
                          <a:ea typeface="+mj-ea"/>
                        </a:rPr>
                        <a:t>模型</a:t>
                      </a:r>
                    </a:p>
                  </a:txBody>
                  <a:tcPr anchor="ctr"/>
                </a:tc>
                <a:tc>
                  <a:txBody>
                    <a:bodyPr/>
                    <a:lstStyle/>
                    <a:p>
                      <a:pPr algn="ctr" fontAlgn="t"/>
                      <a:r>
                        <a:rPr lang="en-US" sz="1200" b="0" dirty="0">
                          <a:effectLst/>
                          <a:latin typeface="Gill Sans MT" panose="020B0502020104020203" pitchFamily="34" charset="0"/>
                          <a:ea typeface="+mj-ea"/>
                        </a:rPr>
                        <a:t>CPU </a:t>
                      </a:r>
                      <a:r>
                        <a:rPr lang="zh-CN" altLang="en-US" sz="1200" b="0" dirty="0">
                          <a:effectLst/>
                          <a:latin typeface="Gill Sans MT" panose="020B0502020104020203" pitchFamily="34" charset="0"/>
                          <a:ea typeface="+mj-ea"/>
                        </a:rPr>
                        <a:t>前向时间</a:t>
                      </a:r>
                    </a:p>
                  </a:txBody>
                  <a:tcPr anchor="ctr"/>
                </a:tc>
                <a:tc>
                  <a:txBody>
                    <a:bodyPr/>
                    <a:lstStyle/>
                    <a:p>
                      <a:pPr algn="ctr" fontAlgn="t"/>
                      <a:r>
                        <a:rPr lang="en-US" sz="1200" b="0" dirty="0">
                          <a:effectLst/>
                          <a:latin typeface="Gill Sans MT" panose="020B0502020104020203" pitchFamily="34" charset="0"/>
                          <a:ea typeface="+mj-ea"/>
                        </a:rPr>
                        <a:t>GPU </a:t>
                      </a:r>
                      <a:r>
                        <a:rPr lang="zh-CN" altLang="en-US" sz="1200" b="0" dirty="0">
                          <a:effectLst/>
                          <a:latin typeface="Gill Sans MT" panose="020B0502020104020203" pitchFamily="34" charset="0"/>
                          <a:ea typeface="+mj-ea"/>
                        </a:rPr>
                        <a:t>前向时间</a:t>
                      </a:r>
                    </a:p>
                  </a:txBody>
                  <a:tcPr anchor="ctr"/>
                </a:tc>
                <a:extLst>
                  <a:ext uri="{0D108BD9-81ED-4DB2-BD59-A6C34878D82A}">
                    <a16:rowId xmlns:a16="http://schemas.microsoft.com/office/drawing/2014/main" val="2824374181"/>
                  </a:ext>
                </a:extLst>
              </a:tr>
              <a:tr h="774086">
                <a:tc>
                  <a:txBody>
                    <a:bodyPr/>
                    <a:lstStyle/>
                    <a:p>
                      <a:pPr algn="ctr" fontAlgn="t"/>
                      <a:r>
                        <a:rPr lang="en-US" sz="1200" b="0" dirty="0">
                          <a:effectLst/>
                          <a:latin typeface="Gill Sans MT" panose="020B0502020104020203" pitchFamily="34" charset="0"/>
                          <a:ea typeface="+mj-ea"/>
                        </a:rPr>
                        <a:t>Resnet50（</a:t>
                      </a:r>
                      <a:r>
                        <a:rPr lang="zh-CN" altLang="en-US" sz="1200" b="0" dirty="0">
                          <a:effectLst/>
                          <a:latin typeface="Gill Sans MT" panose="020B0502020104020203" pitchFamily="34" charset="0"/>
                          <a:ea typeface="+mj-ea"/>
                        </a:rPr>
                        <a:t>合并前）</a:t>
                      </a:r>
                    </a:p>
                  </a:txBody>
                  <a:tcPr anchor="ctr"/>
                </a:tc>
                <a:tc>
                  <a:txBody>
                    <a:bodyPr/>
                    <a:lstStyle/>
                    <a:p>
                      <a:pPr algn="ctr" fontAlgn="t"/>
                      <a:r>
                        <a:rPr lang="en-US" sz="1200" b="0" dirty="0">
                          <a:effectLst/>
                          <a:latin typeface="Gill Sans MT" panose="020B0502020104020203" pitchFamily="34" charset="0"/>
                          <a:ea typeface="+mj-ea"/>
                        </a:rPr>
                        <a:t>176.17ms</a:t>
                      </a:r>
                    </a:p>
                  </a:txBody>
                  <a:tcPr anchor="ctr"/>
                </a:tc>
                <a:tc>
                  <a:txBody>
                    <a:bodyPr/>
                    <a:lstStyle/>
                    <a:p>
                      <a:pPr algn="ctr" fontAlgn="t"/>
                      <a:r>
                        <a:rPr lang="en-US" sz="1200" b="0" dirty="0">
                          <a:effectLst/>
                          <a:latin typeface="Gill Sans MT" panose="020B0502020104020203" pitchFamily="34" charset="0"/>
                          <a:ea typeface="+mj-ea"/>
                        </a:rPr>
                        <a:t>11.03ms</a:t>
                      </a:r>
                    </a:p>
                  </a:txBody>
                  <a:tcPr anchor="ctr"/>
                </a:tc>
                <a:extLst>
                  <a:ext uri="{0D108BD9-81ED-4DB2-BD59-A6C34878D82A}">
                    <a16:rowId xmlns:a16="http://schemas.microsoft.com/office/drawing/2014/main" val="3043344262"/>
                  </a:ext>
                </a:extLst>
              </a:tr>
              <a:tr h="774086">
                <a:tc>
                  <a:txBody>
                    <a:bodyPr/>
                    <a:lstStyle/>
                    <a:p>
                      <a:pPr algn="ctr" fontAlgn="t"/>
                      <a:r>
                        <a:rPr lang="en-US" sz="1200" b="0" dirty="0">
                          <a:effectLst/>
                          <a:latin typeface="Gill Sans MT" panose="020B0502020104020203" pitchFamily="34" charset="0"/>
                          <a:ea typeface="+mj-ea"/>
                        </a:rPr>
                        <a:t>Resnet50（</a:t>
                      </a:r>
                      <a:r>
                        <a:rPr lang="zh-CN" altLang="en-US" sz="1200" b="0" dirty="0">
                          <a:effectLst/>
                          <a:latin typeface="Gill Sans MT" panose="020B0502020104020203" pitchFamily="34" charset="0"/>
                          <a:ea typeface="+mj-ea"/>
                        </a:rPr>
                        <a:t>合并后）</a:t>
                      </a:r>
                    </a:p>
                  </a:txBody>
                  <a:tcPr anchor="ctr"/>
                </a:tc>
                <a:tc>
                  <a:txBody>
                    <a:bodyPr/>
                    <a:lstStyle/>
                    <a:p>
                      <a:pPr algn="ctr" fontAlgn="t"/>
                      <a:r>
                        <a:rPr lang="en-US" sz="1200" b="0">
                          <a:effectLst/>
                          <a:latin typeface="Gill Sans MT" panose="020B0502020104020203" pitchFamily="34" charset="0"/>
                          <a:ea typeface="+mj-ea"/>
                        </a:rPr>
                        <a:t>161.69ms</a:t>
                      </a:r>
                    </a:p>
                  </a:txBody>
                  <a:tcPr anchor="ctr"/>
                </a:tc>
                <a:tc>
                  <a:txBody>
                    <a:bodyPr/>
                    <a:lstStyle/>
                    <a:p>
                      <a:pPr algn="ctr" fontAlgn="t"/>
                      <a:r>
                        <a:rPr lang="en-US" sz="1200" b="0" dirty="0">
                          <a:effectLst/>
                          <a:latin typeface="Gill Sans MT" panose="020B0502020104020203" pitchFamily="34" charset="0"/>
                          <a:ea typeface="+mj-ea"/>
                        </a:rPr>
                        <a:t>7.3ms</a:t>
                      </a:r>
                    </a:p>
                  </a:txBody>
                  <a:tcPr anchor="ctr"/>
                </a:tc>
                <a:extLst>
                  <a:ext uri="{0D108BD9-81ED-4DB2-BD59-A6C34878D82A}">
                    <a16:rowId xmlns:a16="http://schemas.microsoft.com/office/drawing/2014/main" val="1154332063"/>
                  </a:ext>
                </a:extLst>
              </a:tr>
              <a:tr h="774086">
                <a:tc>
                  <a:txBody>
                    <a:bodyPr/>
                    <a:lstStyle/>
                    <a:p>
                      <a:pPr algn="ctr" fontAlgn="t"/>
                      <a:r>
                        <a:rPr lang="zh-CN" altLang="en-US" sz="1200" b="0" dirty="0">
                          <a:effectLst/>
                          <a:latin typeface="Gill Sans MT" panose="020B0502020104020203" pitchFamily="34" charset="0"/>
                          <a:ea typeface="+mj-ea"/>
                        </a:rPr>
                        <a:t>提升</a:t>
                      </a:r>
                    </a:p>
                  </a:txBody>
                  <a:tcPr anchor="ctr"/>
                </a:tc>
                <a:tc>
                  <a:txBody>
                    <a:bodyPr/>
                    <a:lstStyle/>
                    <a:p>
                      <a:pPr algn="ctr" fontAlgn="t"/>
                      <a:r>
                        <a:rPr lang="en-US" altLang="zh-CN" sz="1200" b="0">
                          <a:effectLst/>
                          <a:latin typeface="Gill Sans MT" panose="020B0502020104020203" pitchFamily="34" charset="0"/>
                          <a:ea typeface="+mj-ea"/>
                        </a:rPr>
                        <a:t>10%</a:t>
                      </a:r>
                    </a:p>
                  </a:txBody>
                  <a:tcPr anchor="ctr"/>
                </a:tc>
                <a:tc>
                  <a:txBody>
                    <a:bodyPr/>
                    <a:lstStyle/>
                    <a:p>
                      <a:pPr algn="ctr" fontAlgn="t"/>
                      <a:r>
                        <a:rPr lang="en-US" altLang="zh-CN" sz="1200" b="0" dirty="0">
                          <a:effectLst/>
                          <a:latin typeface="Gill Sans MT" panose="020B0502020104020203" pitchFamily="34" charset="0"/>
                          <a:ea typeface="+mj-ea"/>
                        </a:rPr>
                        <a:t>51%</a:t>
                      </a:r>
                    </a:p>
                  </a:txBody>
                  <a:tcPr anchor="ctr"/>
                </a:tc>
                <a:extLst>
                  <a:ext uri="{0D108BD9-81ED-4DB2-BD59-A6C34878D82A}">
                    <a16:rowId xmlns:a16="http://schemas.microsoft.com/office/drawing/2014/main" val="121553204"/>
                  </a:ext>
                </a:extLst>
              </a:tr>
            </a:tbl>
          </a:graphicData>
        </a:graphic>
      </p:graphicFrame>
    </p:spTree>
    <p:extLst>
      <p:ext uri="{BB962C8B-B14F-4D97-AF65-F5344CB8AC3E}">
        <p14:creationId xmlns:p14="http://schemas.microsoft.com/office/powerpoint/2010/main" val="804386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p:txBody>
          <a:bodyPr anchor="ctr"/>
          <a:lstStyle/>
          <a:p>
            <a:pPr marL="0" indent="0" algn="ctr">
              <a:buNone/>
            </a:pPr>
            <a:r>
              <a:rPr lang="en-US" altLang="zh-CN" sz="9600" dirty="0">
                <a:solidFill>
                  <a:srgbClr val="C00000"/>
                </a:solidFill>
                <a:latin typeface="Futura Medium" panose="020B0602020204020303" pitchFamily="34" charset="-79"/>
                <a:cs typeface="Futura Medium" panose="020B0602020204020303" pitchFamily="34" charset="-79"/>
              </a:rPr>
              <a:t>AI</a:t>
            </a:r>
            <a:r>
              <a:rPr lang="zh-CN" altLang="en-US" sz="9600" dirty="0">
                <a:solidFill>
                  <a:srgbClr val="C00000"/>
                </a:solidFill>
                <a:latin typeface="Futura Medium" panose="020B0602020204020303" pitchFamily="34" charset="-79"/>
                <a:cs typeface="Futura Medium" panose="020B0602020204020303" pitchFamily="34" charset="-79"/>
              </a:rPr>
              <a:t>编译器</a:t>
            </a:r>
            <a:endParaRPr lang="en-US" altLang="zh-CN" sz="9600" dirty="0">
              <a:solidFill>
                <a:srgbClr val="C00000"/>
              </a:solidFill>
              <a:latin typeface="Futura Medium" panose="020B0602020204020303" pitchFamily="34" charset="-79"/>
              <a:cs typeface="Futura Medium" panose="020B0602020204020303" pitchFamily="34" charset="-79"/>
            </a:endParaRPr>
          </a:p>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实现常量折叠</a:t>
            </a:r>
          </a:p>
        </p:txBody>
      </p:sp>
    </p:spTree>
    <p:extLst>
      <p:ext uri="{BB962C8B-B14F-4D97-AF65-F5344CB8AC3E}">
        <p14:creationId xmlns:p14="http://schemas.microsoft.com/office/powerpoint/2010/main" val="427644752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89529AF-5934-7249-BF62-8BA5CC7B4FDF}"/>
              </a:ext>
            </a:extLst>
          </p:cNvPr>
          <p:cNvSpPr>
            <a:spLocks noGrp="1"/>
          </p:cNvSpPr>
          <p:nvPr>
            <p:ph type="title"/>
          </p:nvPr>
        </p:nvSpPr>
        <p:spPr/>
        <p:txBody>
          <a:bodyPr/>
          <a:lstStyle/>
          <a:p>
            <a:r>
              <a:rPr lang="zh-CN" altLang="en-US" dirty="0"/>
              <a:t>分类</a:t>
            </a:r>
          </a:p>
        </p:txBody>
      </p:sp>
      <p:sp>
        <p:nvSpPr>
          <p:cNvPr id="5" name="内容占位符 4">
            <a:extLst>
              <a:ext uri="{FF2B5EF4-FFF2-40B4-BE49-F238E27FC236}">
                <a16:creationId xmlns:a16="http://schemas.microsoft.com/office/drawing/2014/main" id="{9EE51F3F-1B96-8345-89FA-4E1E65C0D668}"/>
              </a:ext>
            </a:extLst>
          </p:cNvPr>
          <p:cNvSpPr>
            <a:spLocks noGrp="1"/>
          </p:cNvSpPr>
          <p:nvPr>
            <p:ph sz="half" idx="1"/>
          </p:nvPr>
        </p:nvSpPr>
        <p:spPr/>
        <p:txBody>
          <a:bodyPr/>
          <a:lstStyle/>
          <a:p>
            <a:pPr marL="457200" indent="-457200">
              <a:lnSpc>
                <a:spcPct val="150000"/>
              </a:lnSpc>
              <a:buFont typeface="+mj-lt"/>
              <a:buAutoNum type="arabicPeriod"/>
            </a:pPr>
            <a:r>
              <a:rPr lang="zh-CN" altLang="en-US" dirty="0"/>
              <a:t>传统编译器中的常量折叠，找到输入节点均为常量的节点，提前计算出该节点的值来完整替换该节点。</a:t>
            </a:r>
            <a:endParaRPr lang="en-US" altLang="zh-CN" dirty="0"/>
          </a:p>
          <a:p>
            <a:pPr marL="457200" indent="-457200">
              <a:lnSpc>
                <a:spcPct val="150000"/>
              </a:lnSpc>
              <a:buFont typeface="+mj-lt"/>
              <a:buAutoNum type="arabicPeriod"/>
            </a:pPr>
            <a:r>
              <a:rPr lang="zh-CN" altLang="en-US" dirty="0"/>
              <a:t>常量折叠与数据形状 </a:t>
            </a:r>
            <a:r>
              <a:rPr lang="en-US" altLang="zh-CN" dirty="0"/>
              <a:t>shape</a:t>
            </a:r>
            <a:r>
              <a:rPr lang="zh-CN" altLang="en-US" dirty="0"/>
              <a:t> 有关系，通过计算图已有信息推断出形状结果后，用来代替原来的节点。</a:t>
            </a:r>
            <a:endParaRPr lang="en-US" altLang="zh-CN" dirty="0"/>
          </a:p>
          <a:p>
            <a:pPr marL="457200" indent="-457200">
              <a:lnSpc>
                <a:spcPct val="150000"/>
              </a:lnSpc>
              <a:buFont typeface="+mj-lt"/>
              <a:buAutoNum type="arabicPeriod"/>
            </a:pPr>
            <a:r>
              <a:rPr lang="zh-CN" altLang="en-US" dirty="0"/>
              <a:t>常量折叠与已知常量的代数化简有关。</a:t>
            </a:r>
          </a:p>
        </p:txBody>
      </p:sp>
    </p:spTree>
    <p:extLst>
      <p:ext uri="{BB962C8B-B14F-4D97-AF65-F5344CB8AC3E}">
        <p14:creationId xmlns:p14="http://schemas.microsoft.com/office/powerpoint/2010/main" val="3342665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89529AF-5934-7249-BF62-8BA5CC7B4FDF}"/>
              </a:ext>
            </a:extLst>
          </p:cNvPr>
          <p:cNvSpPr>
            <a:spLocks noGrp="1"/>
          </p:cNvSpPr>
          <p:nvPr>
            <p:ph type="title"/>
          </p:nvPr>
        </p:nvSpPr>
        <p:spPr/>
        <p:txBody>
          <a:bodyPr/>
          <a:lstStyle/>
          <a:p>
            <a:r>
              <a:rPr lang="zh-CN" altLang="en-US" dirty="0"/>
              <a:t>分类</a:t>
            </a:r>
          </a:p>
        </p:txBody>
      </p:sp>
      <p:sp>
        <p:nvSpPr>
          <p:cNvPr id="5" name="内容占位符 4">
            <a:extLst>
              <a:ext uri="{FF2B5EF4-FFF2-40B4-BE49-F238E27FC236}">
                <a16:creationId xmlns:a16="http://schemas.microsoft.com/office/drawing/2014/main" id="{9EE51F3F-1B96-8345-89FA-4E1E65C0D668}"/>
              </a:ext>
            </a:extLst>
          </p:cNvPr>
          <p:cNvSpPr>
            <a:spLocks noGrp="1"/>
          </p:cNvSpPr>
          <p:nvPr>
            <p:ph sz="half" idx="1"/>
          </p:nvPr>
        </p:nvSpPr>
        <p:spPr/>
        <p:txBody>
          <a:bodyPr/>
          <a:lstStyle/>
          <a:p>
            <a:pPr marL="457200" indent="-457200">
              <a:lnSpc>
                <a:spcPct val="150000"/>
              </a:lnSpc>
              <a:buFont typeface="+mj-lt"/>
              <a:buAutoNum type="arabicPeriod"/>
            </a:pPr>
            <a:r>
              <a:rPr lang="zh-CN" altLang="en-US" dirty="0"/>
              <a:t>传统编译器中的常量折叠，找到输入节点均为常量的节点，提前计算出该节点的值来完整替换该节点。</a:t>
            </a:r>
            <a:endParaRPr lang="en-US" altLang="zh-CN" dirty="0"/>
          </a:p>
          <a:p>
            <a:pPr marL="457200" indent="-457200">
              <a:lnSpc>
                <a:spcPct val="150000"/>
              </a:lnSpc>
              <a:buFont typeface="+mj-lt"/>
              <a:buAutoNum type="arabicPeriod"/>
            </a:pPr>
            <a:r>
              <a:rPr lang="zh-CN" altLang="en-US" dirty="0"/>
              <a:t>常量折叠与数据形状 </a:t>
            </a:r>
            <a:r>
              <a:rPr lang="en-US" altLang="zh-CN" dirty="0"/>
              <a:t>shape</a:t>
            </a:r>
            <a:r>
              <a:rPr lang="zh-CN" altLang="en-US" dirty="0"/>
              <a:t> 有关系，通过计算图已有信息推断出形状结果后，用来代替原来的节点。</a:t>
            </a:r>
            <a:endParaRPr lang="en-US" altLang="zh-CN" dirty="0"/>
          </a:p>
          <a:p>
            <a:pPr marL="457200" indent="-457200">
              <a:lnSpc>
                <a:spcPct val="150000"/>
              </a:lnSpc>
              <a:buFont typeface="+mj-lt"/>
              <a:buAutoNum type="arabicPeriod"/>
            </a:pPr>
            <a:r>
              <a:rPr lang="zh-CN" altLang="en-US" dirty="0"/>
              <a:t>常量折叠与已知常量的代数化简有关。</a:t>
            </a:r>
          </a:p>
        </p:txBody>
      </p:sp>
    </p:spTree>
    <p:extLst>
      <p:ext uri="{BB962C8B-B14F-4D97-AF65-F5344CB8AC3E}">
        <p14:creationId xmlns:p14="http://schemas.microsoft.com/office/powerpoint/2010/main" val="3130792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515527B-D383-DD4B-86BF-75B08A6D988F}"/>
              </a:ext>
            </a:extLst>
          </p:cNvPr>
          <p:cNvSpPr>
            <a:spLocks noGrp="1"/>
          </p:cNvSpPr>
          <p:nvPr>
            <p:ph type="title"/>
          </p:nvPr>
        </p:nvSpPr>
        <p:spPr/>
        <p:txBody>
          <a:bodyPr/>
          <a:lstStyle/>
          <a:p>
            <a:r>
              <a:rPr lang="en-US" altLang="zh-CN" dirty="0"/>
              <a:t>TensorFlow </a:t>
            </a:r>
            <a:r>
              <a:rPr lang="zh-CN" altLang="en-US" dirty="0"/>
              <a:t>常量折叠</a:t>
            </a:r>
            <a:r>
              <a:rPr lang="en-US" altLang="zh-CN" dirty="0"/>
              <a:t>PASS</a:t>
            </a:r>
            <a:endParaRPr lang="zh-CN" altLang="en-US" dirty="0"/>
          </a:p>
        </p:txBody>
      </p:sp>
      <p:sp>
        <p:nvSpPr>
          <p:cNvPr id="3" name="内容占位符 2">
            <a:extLst>
              <a:ext uri="{FF2B5EF4-FFF2-40B4-BE49-F238E27FC236}">
                <a16:creationId xmlns:a16="http://schemas.microsoft.com/office/drawing/2014/main" id="{73C400BD-16E4-554E-AB28-AEA62129FA8D}"/>
              </a:ext>
            </a:extLst>
          </p:cNvPr>
          <p:cNvSpPr>
            <a:spLocks noGrp="1"/>
          </p:cNvSpPr>
          <p:nvPr>
            <p:ph sz="half" idx="1"/>
          </p:nvPr>
        </p:nvSpPr>
        <p:spPr/>
        <p:txBody>
          <a:bodyPr/>
          <a:lstStyle/>
          <a:p>
            <a:pPr marL="457200" indent="-457200" eaLnBrk="1" latinLnBrk="1" hangingPunct="1">
              <a:lnSpc>
                <a:spcPct val="150000"/>
              </a:lnSpc>
              <a:buFont typeface="+mj-lt"/>
              <a:buAutoNum type="arabicPeriod"/>
            </a:pPr>
            <a:r>
              <a:rPr lang="zh-CN" altLang="en-US" dirty="0"/>
              <a:t>先处理</a:t>
            </a:r>
            <a:r>
              <a:rPr lang="en-US" altLang="zh-CN" dirty="0"/>
              <a:t>“Shape”, “Size”, “Rank”</a:t>
            </a:r>
            <a:r>
              <a:rPr lang="zh-CN" altLang="en-US" dirty="0"/>
              <a:t>三类运算节点，其输出都取决与输入</a:t>
            </a:r>
            <a:r>
              <a:rPr lang="en-US" altLang="zh-CN" dirty="0"/>
              <a:t>Tensor</a:t>
            </a:r>
            <a:r>
              <a:rPr lang="zh-CN" altLang="en-US" dirty="0"/>
              <a:t>的形状，而与具体的输入取值没关系，所以输出可能是可以提前计算出来的。</a:t>
            </a:r>
            <a:endParaRPr lang="en-US" altLang="zh-CN" dirty="0"/>
          </a:p>
          <a:p>
            <a:pPr marL="457200" indent="-457200" eaLnBrk="1" latinLnBrk="1" hangingPunct="1">
              <a:lnSpc>
                <a:spcPct val="150000"/>
              </a:lnSpc>
              <a:buFont typeface="+mj-lt"/>
              <a:buAutoNum type="arabicPeriod"/>
            </a:pPr>
            <a:r>
              <a:rPr lang="zh-CN" altLang="en-US" dirty="0"/>
              <a:t>把</a:t>
            </a:r>
            <a:r>
              <a:rPr lang="en-US" altLang="zh-CN" dirty="0"/>
              <a:t>“Shape”, “Size”, “Rank”</a:t>
            </a:r>
            <a:r>
              <a:rPr lang="zh-CN" altLang="en-US" dirty="0"/>
              <a:t>上述三类运算节点，提前计算出输出值替换成 </a:t>
            </a:r>
            <a:r>
              <a:rPr lang="en-US" altLang="zh-CN" dirty="0"/>
              <a:t>Const </a:t>
            </a:r>
            <a:r>
              <a:rPr lang="zh-CN" altLang="en-US" dirty="0"/>
              <a:t>节点，目的是方便后续的常量折叠和替换。</a:t>
            </a:r>
            <a:endParaRPr lang="en-US" altLang="zh-CN" dirty="0"/>
          </a:p>
          <a:p>
            <a:pPr marL="457200" indent="-457200" eaLnBrk="1" latinLnBrk="1" hangingPunct="1">
              <a:lnSpc>
                <a:spcPct val="150000"/>
              </a:lnSpc>
              <a:buFont typeface="+mj-lt"/>
              <a:buAutoNum type="arabicPeriod"/>
            </a:pPr>
            <a:r>
              <a:rPr lang="zh-CN" altLang="en-US" dirty="0"/>
              <a:t>折叠计算图操作：如果一个节点的输入都是常量，那么它的输出也是可以提前计算的，基于这个原理不断地用常量节点替换计算图中的此类节点，直到没有任何可以替换的节点为止。</a:t>
            </a:r>
          </a:p>
          <a:p>
            <a:pPr marL="457200" indent="-457200" eaLnBrk="1" latinLnBrk="1" hangingPunct="1">
              <a:lnSpc>
                <a:spcPct val="150000"/>
              </a:lnSpc>
              <a:buFont typeface="+mj-lt"/>
              <a:buAutoNum type="arabicPeriod"/>
            </a:pPr>
            <a:r>
              <a:rPr lang="zh-CN" altLang="en-US" dirty="0"/>
              <a:t>处理 </a:t>
            </a:r>
            <a:r>
              <a:rPr lang="en-US" altLang="zh-CN" dirty="0"/>
              <a:t>Sum,</a:t>
            </a:r>
            <a:r>
              <a:rPr lang="zh-CN" altLang="en-US" dirty="0"/>
              <a:t> </a:t>
            </a:r>
            <a:r>
              <a:rPr lang="en-US" altLang="zh-CN" dirty="0"/>
              <a:t>Prod,</a:t>
            </a:r>
            <a:r>
              <a:rPr lang="zh-CN" altLang="en-US" dirty="0"/>
              <a:t> </a:t>
            </a:r>
            <a:r>
              <a:rPr lang="en-US" altLang="zh-CN" dirty="0"/>
              <a:t>Min,</a:t>
            </a:r>
            <a:r>
              <a:rPr lang="zh-CN" altLang="en-US" dirty="0"/>
              <a:t> </a:t>
            </a:r>
            <a:r>
              <a:rPr lang="en-US" altLang="zh-CN" dirty="0"/>
              <a:t>Max,</a:t>
            </a:r>
            <a:r>
              <a:rPr lang="zh-CN" altLang="en-US" dirty="0"/>
              <a:t> </a:t>
            </a:r>
            <a:r>
              <a:rPr lang="en-US" altLang="zh-CN" dirty="0"/>
              <a:t>Mean,</a:t>
            </a:r>
            <a:r>
              <a:rPr lang="zh-CN" altLang="en-US" dirty="0"/>
              <a:t> </a:t>
            </a:r>
            <a:r>
              <a:rPr lang="en-US" altLang="zh-CN" dirty="0"/>
              <a:t>Any,</a:t>
            </a:r>
            <a:r>
              <a:rPr lang="zh-CN" altLang="en-US" dirty="0"/>
              <a:t> </a:t>
            </a:r>
            <a:r>
              <a:rPr lang="en-US" altLang="zh-CN" dirty="0"/>
              <a:t>All</a:t>
            </a:r>
            <a:r>
              <a:rPr lang="zh-CN" altLang="en-US" dirty="0"/>
              <a:t> 这几类运算节点，这几类节点的共同点是都沿着输入</a:t>
            </a:r>
            <a:r>
              <a:rPr lang="en-US" altLang="zh-CN" dirty="0"/>
              <a:t>Tensor</a:t>
            </a:r>
            <a:r>
              <a:rPr lang="zh-CN" altLang="en-US" dirty="0"/>
              <a:t>的一定维度做一定的运算，或是求和或是求平均等等，将符合一定条件的这几类节点替换为 </a:t>
            </a:r>
            <a:r>
              <a:rPr lang="en-US" altLang="zh-CN" dirty="0"/>
              <a:t>Identity</a:t>
            </a:r>
            <a:r>
              <a:rPr lang="zh-CN" altLang="en-US" dirty="0"/>
              <a:t> 节点。</a:t>
            </a:r>
          </a:p>
        </p:txBody>
      </p:sp>
    </p:spTree>
    <p:extLst>
      <p:ext uri="{BB962C8B-B14F-4D97-AF65-F5344CB8AC3E}">
        <p14:creationId xmlns:p14="http://schemas.microsoft.com/office/powerpoint/2010/main" val="3122094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696E5-12D9-1645-986E-3F2230DDAB58}"/>
              </a:ext>
            </a:extLst>
          </p:cNvPr>
          <p:cNvSpPr>
            <a:spLocks noGrp="1"/>
          </p:cNvSpPr>
          <p:nvPr>
            <p:ph type="title"/>
          </p:nvPr>
        </p:nvSpPr>
        <p:spPr/>
        <p:txBody>
          <a:bodyPr/>
          <a:lstStyle/>
          <a:p>
            <a:r>
              <a:rPr kumimoji="1" lang="en-US" altLang="zh-CN" dirty="0"/>
              <a:t>Reference</a:t>
            </a:r>
            <a:endParaRPr kumimoji="1" lang="zh-CN" altLang="en-US" dirty="0"/>
          </a:p>
        </p:txBody>
      </p:sp>
      <p:sp>
        <p:nvSpPr>
          <p:cNvPr id="3" name="内容占位符 2">
            <a:extLst>
              <a:ext uri="{FF2B5EF4-FFF2-40B4-BE49-F238E27FC236}">
                <a16:creationId xmlns:a16="http://schemas.microsoft.com/office/drawing/2014/main" id="{7AFE82E5-A73A-6F43-8864-9BEA47F5F0CD}"/>
              </a:ext>
            </a:extLst>
          </p:cNvPr>
          <p:cNvSpPr>
            <a:spLocks noGrp="1"/>
          </p:cNvSpPr>
          <p:nvPr>
            <p:ph sz="half" idx="1"/>
          </p:nvPr>
        </p:nvSpPr>
        <p:spPr/>
        <p:txBody>
          <a:bodyPr/>
          <a:lstStyle/>
          <a:p>
            <a:pPr latinLnBrk="1">
              <a:buFont typeface="+mj-lt"/>
              <a:buAutoNum type="arabicPeriod"/>
            </a:pPr>
            <a:r>
              <a:rPr lang="zh-CN" altLang="en-US" sz="1200" dirty="0">
                <a:latin typeface="Gill Sans MT" panose="020B0502020104020203" pitchFamily="34" charset="0"/>
                <a:ea typeface="Microsoft YaHei" panose="020B0503020204020204" pitchFamily="34" charset="-122"/>
              </a:rPr>
              <a:t>编译器优化 </a:t>
            </a:r>
            <a:r>
              <a:rPr lang="en-US" altLang="zh-CN" sz="1200" dirty="0">
                <a:latin typeface="Gill Sans MT" panose="020B0502020104020203" pitchFamily="34" charset="0"/>
                <a:ea typeface="Microsoft YaHei" panose="020B0503020204020204" pitchFamily="34" charset="-122"/>
              </a:rPr>
              <a:t>-- </a:t>
            </a:r>
            <a:r>
              <a:rPr lang="zh-CN" altLang="en-US" sz="1200" dirty="0">
                <a:latin typeface="Gill Sans MT" panose="020B0502020104020203" pitchFamily="34" charset="0"/>
                <a:ea typeface="Microsoft YaHei" panose="020B0503020204020204" pitchFamily="34" charset="-122"/>
              </a:rPr>
              <a:t>常量折叠</a:t>
            </a:r>
            <a:r>
              <a:rPr lang="en-US" altLang="zh-CN" sz="1200" dirty="0">
                <a:latin typeface="Gill Sans MT" panose="020B0502020104020203" pitchFamily="34" charset="0"/>
                <a:ea typeface="Microsoft YaHei" panose="020B0503020204020204" pitchFamily="34" charset="-122"/>
              </a:rPr>
              <a:t> </a:t>
            </a:r>
            <a:r>
              <a:rPr lang="en-US" altLang="zh-CN" sz="1200" dirty="0">
                <a:latin typeface="Gill Sans MT" panose="020B0502020104020203" pitchFamily="34" charset="0"/>
                <a:ea typeface="Microsoft YaHei" panose="020B0503020204020204" pitchFamily="34" charset="-122"/>
                <a:hlinkClick r:id="rId2"/>
              </a:rPr>
              <a:t>https://blog.caoxudong.info/blog/2013/10/23/compiler_optimizations_constant_folding</a:t>
            </a:r>
            <a:endParaRPr lang="en-US" altLang="zh-CN" sz="1200" dirty="0">
              <a:latin typeface="Gill Sans MT" panose="020B0502020104020203" pitchFamily="34" charset="0"/>
              <a:ea typeface="Microsoft YaHei" panose="020B0503020204020204" pitchFamily="34" charset="-122"/>
            </a:endParaRPr>
          </a:p>
          <a:p>
            <a:pPr latinLnBrk="1">
              <a:buFont typeface="+mj-lt"/>
              <a:buAutoNum type="arabicPeriod"/>
            </a:pPr>
            <a:r>
              <a:rPr lang="zh-CN" altLang="en-US" sz="1200" dirty="0">
                <a:latin typeface="Gill Sans MT" panose="020B0502020104020203" pitchFamily="34" charset="0"/>
                <a:ea typeface="Microsoft YaHei" panose="020B0503020204020204" pitchFamily="34" charset="-122"/>
              </a:rPr>
              <a:t>神经网络编译器</a:t>
            </a:r>
            <a:r>
              <a:rPr lang="en-US" altLang="zh-CN" sz="1200" dirty="0">
                <a:latin typeface="Gill Sans MT" panose="020B0502020104020203" pitchFamily="34" charset="0"/>
                <a:ea typeface="Microsoft YaHei" panose="020B0503020204020204" pitchFamily="34" charset="-122"/>
              </a:rPr>
              <a:t>-</a:t>
            </a:r>
            <a:r>
              <a:rPr lang="zh-CN" altLang="en-US" sz="1200" dirty="0">
                <a:latin typeface="Gill Sans MT" panose="020B0502020104020203" pitchFamily="34" charset="0"/>
                <a:ea typeface="Microsoft YaHei" panose="020B0503020204020204" pitchFamily="34" charset="-122"/>
              </a:rPr>
              <a:t>常量折叠</a:t>
            </a:r>
            <a:r>
              <a:rPr lang="en-US" altLang="zh-CN" sz="1200" dirty="0">
                <a:latin typeface="Gill Sans MT" panose="020B0502020104020203" pitchFamily="34" charset="0"/>
                <a:ea typeface="Microsoft YaHei" panose="020B0503020204020204" pitchFamily="34" charset="-122"/>
              </a:rPr>
              <a:t> </a:t>
            </a:r>
            <a:r>
              <a:rPr lang="en-US" altLang="zh-CN" sz="1200" dirty="0">
                <a:latin typeface="Gill Sans MT" panose="020B0502020104020203" pitchFamily="34" charset="0"/>
                <a:ea typeface="Microsoft YaHei" panose="020B0503020204020204" pitchFamily="34" charset="-122"/>
                <a:hlinkClick r:id="rId3"/>
              </a:rPr>
              <a:t>https://blog.csdn.net/free1993/article/details/111480268</a:t>
            </a:r>
            <a:endParaRPr lang="en-US" altLang="zh-CN" sz="1200" dirty="0">
              <a:latin typeface="Gill Sans MT" panose="020B0502020104020203" pitchFamily="34" charset="0"/>
              <a:ea typeface="Microsoft YaHei" panose="020B0503020204020204" pitchFamily="34" charset="-122"/>
            </a:endParaRPr>
          </a:p>
          <a:p>
            <a:pPr>
              <a:buFont typeface="+mj-lt"/>
              <a:buAutoNum type="arabicPeriod"/>
            </a:pPr>
            <a:r>
              <a:rPr lang="en-US" altLang="zh-CN" sz="1200" u="sng" dirty="0">
                <a:latin typeface="Gill Sans MT" panose="020B0502020104020203" pitchFamily="34" charset="0"/>
                <a:ea typeface="Microsoft YaHei" panose="020B0503020204020204" pitchFamily="34" charset="-122"/>
                <a:hlinkClick r:id="rId4"/>
              </a:rPr>
              <a:t>https://en.wikipedia.org/wiki/Constant_folding</a:t>
            </a:r>
            <a:endParaRPr lang="en-US" altLang="zh-CN" sz="1200" dirty="0">
              <a:latin typeface="Gill Sans MT" panose="020B0502020104020203" pitchFamily="34" charset="0"/>
              <a:ea typeface="Microsoft YaHei" panose="020B0503020204020204" pitchFamily="34" charset="-122"/>
            </a:endParaRPr>
          </a:p>
        </p:txBody>
      </p:sp>
    </p:spTree>
    <p:extLst>
      <p:ext uri="{BB962C8B-B14F-4D97-AF65-F5344CB8AC3E}">
        <p14:creationId xmlns:p14="http://schemas.microsoft.com/office/powerpoint/2010/main" val="84383093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of</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Frontend</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Optimizer</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5" name="内容占位符 2">
            <a:extLst>
              <a:ext uri="{FF2B5EF4-FFF2-40B4-BE49-F238E27FC236}">
                <a16:creationId xmlns:a16="http://schemas.microsoft.com/office/drawing/2014/main" id="{63C0325B-08D7-8F42-A31B-97850A5DE912}"/>
              </a:ext>
            </a:extLst>
          </p:cNvPr>
          <p:cNvSpPr>
            <a:spLocks noGrp="1"/>
          </p:cNvSpPr>
          <p:nvPr/>
        </p:nvSpPr>
        <p:spPr>
          <a:xfrm>
            <a:off x="616646" y="1484784"/>
            <a:ext cx="5337720"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3200" b="1" dirty="0">
                <a:solidFill>
                  <a:srgbClr val="374154"/>
                </a:solidFill>
                <a:latin typeface="Gill Sans MT" panose="020B0502020104020203" pitchFamily="34" charset="0"/>
              </a:rPr>
              <a:t>AI</a:t>
            </a:r>
            <a:r>
              <a:rPr lang="zh-CN" altLang="en-US" sz="3200" b="1" dirty="0">
                <a:solidFill>
                  <a:srgbClr val="374154"/>
                </a:solidFill>
                <a:latin typeface="Gill Sans MT" panose="020B0502020104020203" pitchFamily="34" charset="0"/>
              </a:rPr>
              <a:t> 编译器前端优化</a:t>
            </a:r>
            <a:endParaRPr lang="en-US" altLang="zh-CN" sz="3200" b="1"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图层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Graph</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IR</a:t>
            </a:r>
          </a:p>
          <a:p>
            <a:pPr lvl="1"/>
            <a:r>
              <a:rPr lang="zh-CN" altLang="en-US" sz="2800" dirty="0">
                <a:solidFill>
                  <a:srgbClr val="374154"/>
                </a:solidFill>
                <a:latin typeface="Gill Sans MT" panose="020B0502020104020203" pitchFamily="34" charset="0"/>
              </a:rPr>
              <a:t>算子融合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OP</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Fusion</a:t>
            </a:r>
          </a:p>
          <a:p>
            <a:pPr lvl="1"/>
            <a:r>
              <a:rPr lang="zh-CN" altLang="en-US" sz="2800" dirty="0">
                <a:solidFill>
                  <a:srgbClr val="374154"/>
                </a:solidFill>
                <a:latin typeface="Gill Sans MT" panose="020B0502020104020203" pitchFamily="34" charset="0"/>
              </a:rPr>
              <a:t>布局转换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Layout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Transform</a:t>
            </a:r>
          </a:p>
          <a:p>
            <a:pPr lvl="1"/>
            <a:r>
              <a:rPr lang="zh-CN" altLang="en-US" sz="2800" dirty="0">
                <a:solidFill>
                  <a:srgbClr val="374154"/>
                </a:solidFill>
                <a:latin typeface="Gill Sans MT" panose="020B0502020104020203" pitchFamily="34" charset="0"/>
              </a:rPr>
              <a:t>内存分配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Memory</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Allocation</a:t>
            </a:r>
          </a:p>
        </p:txBody>
      </p:sp>
      <p:sp>
        <p:nvSpPr>
          <p:cNvPr id="6" name="内容占位符 2">
            <a:extLst>
              <a:ext uri="{FF2B5EF4-FFF2-40B4-BE49-F238E27FC236}">
                <a16:creationId xmlns:a16="http://schemas.microsoft.com/office/drawing/2014/main" id="{66F41646-6DB0-4A4A-9EEE-40F2010086D6}"/>
              </a:ext>
            </a:extLst>
          </p:cNvPr>
          <p:cNvSpPr>
            <a:spLocks noGrp="1"/>
          </p:cNvSpPr>
          <p:nvPr/>
        </p:nvSpPr>
        <p:spPr>
          <a:xfrm>
            <a:off x="6242397" y="2208332"/>
            <a:ext cx="5337720" cy="3006632"/>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lvl="1"/>
            <a:r>
              <a:rPr lang="zh-CN" altLang="en-US" sz="2800" dirty="0">
                <a:solidFill>
                  <a:srgbClr val="374154"/>
                </a:solidFill>
                <a:latin typeface="Gill Sans MT" panose="020B0502020104020203" pitchFamily="34" charset="0"/>
              </a:rPr>
              <a:t>常量折叠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Constant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Fold</a:t>
            </a:r>
          </a:p>
          <a:p>
            <a:pPr lvl="1"/>
            <a:r>
              <a:rPr lang="zh-CN" altLang="en-US" sz="2800" dirty="0">
                <a:solidFill>
                  <a:srgbClr val="374154"/>
                </a:solidFill>
                <a:latin typeface="Gill Sans MT" panose="020B0502020104020203" pitchFamily="34" charset="0"/>
              </a:rPr>
              <a:t>公共子表达式消除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CSE</a:t>
            </a:r>
            <a:r>
              <a:rPr lang="zh-CN" altLang="en-US" sz="2800" dirty="0">
                <a:solidFill>
                  <a:srgbClr val="374154"/>
                </a:solidFill>
                <a:latin typeface="Gill Sans MT" panose="020B0502020104020203" pitchFamily="34" charset="0"/>
              </a:rPr>
              <a:t> </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死代码消除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DCE</a:t>
            </a:r>
          </a:p>
          <a:p>
            <a:pPr lvl="1"/>
            <a:r>
              <a:rPr lang="zh-CN" altLang="en-US" sz="2800" dirty="0">
                <a:solidFill>
                  <a:srgbClr val="374154"/>
                </a:solidFill>
                <a:latin typeface="Gill Sans MT" panose="020B0502020104020203" pitchFamily="34" charset="0"/>
              </a:rPr>
              <a:t>代数简化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ARM</a:t>
            </a:r>
          </a:p>
        </p:txBody>
      </p:sp>
    </p:spTree>
    <p:extLst>
      <p:ext uri="{BB962C8B-B14F-4D97-AF65-F5344CB8AC3E}">
        <p14:creationId xmlns:p14="http://schemas.microsoft.com/office/powerpoint/2010/main" val="285995928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6" y="1484784"/>
            <a:ext cx="10963472"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buNone/>
            </a:pPr>
            <a:r>
              <a:rPr lang="en-US" altLang="zh-CN" sz="2800" b="1" dirty="0">
                <a:solidFill>
                  <a:srgbClr val="374154"/>
                </a:solidFill>
                <a:latin typeface="Gill Sans MT" panose="020B0502020104020203" pitchFamily="34" charset="0"/>
              </a:rPr>
              <a:t>Constant</a:t>
            </a:r>
            <a:r>
              <a:rPr lang="zh-CN" altLang="en-US" sz="2800" b="1" dirty="0">
                <a:solidFill>
                  <a:srgbClr val="374154"/>
                </a:solidFill>
                <a:latin typeface="Gill Sans MT" panose="020B0502020104020203" pitchFamily="34" charset="0"/>
              </a:rPr>
              <a:t> </a:t>
            </a:r>
            <a:r>
              <a:rPr lang="en-US" altLang="zh-CN" sz="2800" b="1" dirty="0">
                <a:solidFill>
                  <a:srgbClr val="374154"/>
                </a:solidFill>
                <a:latin typeface="Gill Sans MT" panose="020B0502020104020203" pitchFamily="34" charset="0"/>
              </a:rPr>
              <a:t>Fold</a:t>
            </a:r>
            <a:r>
              <a:rPr lang="zh-CN" altLang="en-US" sz="2800" b="1" dirty="0">
                <a:solidFill>
                  <a:srgbClr val="374154"/>
                </a:solidFill>
                <a:latin typeface="Gill Sans MT" panose="020B0502020104020203" pitchFamily="34" charset="0"/>
              </a:rPr>
              <a:t> </a:t>
            </a:r>
            <a:r>
              <a:rPr lang="en-US" altLang="zh-CN" sz="2800" b="1" dirty="0">
                <a:solidFill>
                  <a:srgbClr val="374154"/>
                </a:solidFill>
                <a:latin typeface="Gill Sans MT" panose="020B0502020104020203" pitchFamily="34" charset="0"/>
              </a:rPr>
              <a:t>–</a:t>
            </a:r>
            <a:r>
              <a:rPr lang="zh-CN" altLang="en-US" sz="2800" b="1" dirty="0">
                <a:solidFill>
                  <a:srgbClr val="374154"/>
                </a:solidFill>
                <a:latin typeface="Gill Sans MT" panose="020B0502020104020203" pitchFamily="34" charset="0"/>
              </a:rPr>
              <a:t> 常量折叠</a:t>
            </a:r>
            <a:endParaRPr lang="en-US" altLang="zh-CN" sz="2800" b="1" dirty="0">
              <a:solidFill>
                <a:srgbClr val="374154"/>
              </a:solidFill>
              <a:latin typeface="Gill Sans MT" panose="020B0502020104020203" pitchFamily="34" charset="0"/>
            </a:endParaRPr>
          </a:p>
          <a:p>
            <a:pPr lvl="1"/>
            <a:r>
              <a:rPr lang="zh-CN" altLang="en-US" sz="2400" dirty="0">
                <a:solidFill>
                  <a:srgbClr val="374154"/>
                </a:solidFill>
                <a:latin typeface="Gill Sans MT" panose="020B0502020104020203" pitchFamily="34" charset="0"/>
              </a:rPr>
              <a:t>传统编译器中的概念</a:t>
            </a:r>
            <a:endParaRPr lang="en-US" altLang="zh-CN" sz="2400" dirty="0">
              <a:solidFill>
                <a:srgbClr val="374154"/>
              </a:solidFill>
              <a:latin typeface="Gill Sans MT" panose="020B0502020104020203" pitchFamily="34" charset="0"/>
            </a:endParaRPr>
          </a:p>
          <a:p>
            <a:pPr lvl="1"/>
            <a:r>
              <a:rPr lang="en-US" altLang="zh-CN" sz="2400" dirty="0">
                <a:solidFill>
                  <a:srgbClr val="374154"/>
                </a:solidFill>
                <a:latin typeface="Gill Sans MT" panose="020B0502020104020203" pitchFamily="34" charset="0"/>
              </a:rPr>
              <a:t>AI</a:t>
            </a:r>
            <a:r>
              <a:rPr lang="zh-CN" altLang="en-US" sz="2400" dirty="0">
                <a:solidFill>
                  <a:srgbClr val="374154"/>
                </a:solidFill>
                <a:latin typeface="Gill Sans MT" panose="020B0502020104020203" pitchFamily="34" charset="0"/>
              </a:rPr>
              <a:t>编译器中的常量折叠</a:t>
            </a:r>
            <a:endParaRPr lang="en-US" altLang="zh-CN" sz="24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37861045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FF796-7B23-5145-B43F-E081C1C5A3DF}"/>
              </a:ext>
            </a:extLst>
          </p:cNvPr>
          <p:cNvSpPr>
            <a:spLocks noGrp="1"/>
          </p:cNvSpPr>
          <p:nvPr>
            <p:ph type="title"/>
          </p:nvPr>
        </p:nvSpPr>
        <p:spPr/>
        <p:txBody>
          <a:bodyPr/>
          <a:lstStyle/>
          <a:p>
            <a:r>
              <a:rPr kumimoji="1" lang="en-US" altLang="zh-CN" dirty="0"/>
              <a:t>Where are we?</a:t>
            </a:r>
            <a:endParaRPr kumimoji="1" lang="zh-CN" altLang="en-US" dirty="0"/>
          </a:p>
        </p:txBody>
      </p:sp>
      <p:pic>
        <p:nvPicPr>
          <p:cNvPr id="4" name="图片 3">
            <a:extLst>
              <a:ext uri="{FF2B5EF4-FFF2-40B4-BE49-F238E27FC236}">
                <a16:creationId xmlns:a16="http://schemas.microsoft.com/office/drawing/2014/main" id="{A2C8BD54-8B15-C443-BC42-AC9C4E216A6F}"/>
              </a:ext>
            </a:extLst>
          </p:cNvPr>
          <p:cNvPicPr>
            <a:picLocks noChangeAspect="1"/>
          </p:cNvPicPr>
          <p:nvPr/>
        </p:nvPicPr>
        <p:blipFill>
          <a:blip r:embed="rId2"/>
          <a:stretch>
            <a:fillRect/>
          </a:stretch>
        </p:blipFill>
        <p:spPr>
          <a:xfrm>
            <a:off x="913805" y="836712"/>
            <a:ext cx="9145016" cy="5708416"/>
          </a:xfrm>
          <a:prstGeom prst="rect">
            <a:avLst/>
          </a:prstGeom>
        </p:spPr>
      </p:pic>
    </p:spTree>
    <p:extLst>
      <p:ext uri="{BB962C8B-B14F-4D97-AF65-F5344CB8AC3E}">
        <p14:creationId xmlns:p14="http://schemas.microsoft.com/office/powerpoint/2010/main" val="1832459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a:xfrm>
            <a:off x="623635" y="980728"/>
            <a:ext cx="10731328" cy="5029792"/>
          </a:xfrm>
        </p:spPr>
        <p:txBody>
          <a:bodyPr anchor="ctr"/>
          <a:lstStyle/>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常量折叠与</a:t>
            </a:r>
            <a:endParaRPr lang="en-US" altLang="zh-CN" sz="9600" dirty="0">
              <a:solidFill>
                <a:srgbClr val="C00000"/>
              </a:solidFill>
              <a:latin typeface="Futura Medium" panose="020B0602020204020303" pitchFamily="34" charset="-79"/>
              <a:cs typeface="Futura Medium" panose="020B0602020204020303" pitchFamily="34" charset="-79"/>
            </a:endParaRPr>
          </a:p>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常量传播</a:t>
            </a:r>
          </a:p>
        </p:txBody>
      </p:sp>
    </p:spTree>
    <p:extLst>
      <p:ext uri="{BB962C8B-B14F-4D97-AF65-F5344CB8AC3E}">
        <p14:creationId xmlns:p14="http://schemas.microsoft.com/office/powerpoint/2010/main" val="103644666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186912F-4573-3543-8112-A12AA0445D56}"/>
              </a:ext>
            </a:extLst>
          </p:cNvPr>
          <p:cNvSpPr>
            <a:spLocks noGrp="1"/>
          </p:cNvSpPr>
          <p:nvPr>
            <p:ph type="title"/>
          </p:nvPr>
        </p:nvSpPr>
        <p:spPr/>
        <p:txBody>
          <a:bodyPr/>
          <a:lstStyle/>
          <a:p>
            <a:r>
              <a:rPr lang="zh-CN" altLang="en-US" dirty="0"/>
              <a:t>常量折叠</a:t>
            </a:r>
          </a:p>
        </p:txBody>
      </p:sp>
      <p:sp>
        <p:nvSpPr>
          <p:cNvPr id="7" name="内容占位符 6">
            <a:extLst>
              <a:ext uri="{FF2B5EF4-FFF2-40B4-BE49-F238E27FC236}">
                <a16:creationId xmlns:a16="http://schemas.microsoft.com/office/drawing/2014/main" id="{16272F75-F105-C947-B7CF-AA1C04D7C489}"/>
              </a:ext>
            </a:extLst>
          </p:cNvPr>
          <p:cNvSpPr>
            <a:spLocks noGrp="1"/>
          </p:cNvSpPr>
          <p:nvPr>
            <p:ph sz="half" idx="1"/>
          </p:nvPr>
        </p:nvSpPr>
        <p:spPr/>
        <p:txBody>
          <a:bodyPr/>
          <a:lstStyle/>
          <a:p>
            <a:pPr marL="0" indent="0">
              <a:lnSpc>
                <a:spcPct val="150000"/>
              </a:lnSpc>
              <a:buNone/>
            </a:pPr>
            <a:r>
              <a:rPr lang="en-US" altLang="zh-CN" dirty="0">
                <a:latin typeface="Gill Sans MT" panose="020B0502020104020203" pitchFamily="34" charset="0"/>
              </a:rPr>
              <a:t>Constant folding</a:t>
            </a:r>
            <a:r>
              <a:rPr lang="zh-CN" altLang="en-US" dirty="0">
                <a:latin typeface="Gill Sans MT" panose="020B0502020104020203" pitchFamily="34" charset="0"/>
              </a:rPr>
              <a:t>，常量折叠，编译器优化技术之一，通过对编译时常量或常量表达式进行计算来简化代码：</a:t>
            </a:r>
          </a:p>
        </p:txBody>
      </p:sp>
      <p:pic>
        <p:nvPicPr>
          <p:cNvPr id="2" name="图片 1">
            <a:extLst>
              <a:ext uri="{FF2B5EF4-FFF2-40B4-BE49-F238E27FC236}">
                <a16:creationId xmlns:a16="http://schemas.microsoft.com/office/drawing/2014/main" id="{406E46F4-4412-2E4A-BDD1-618146C3F811}"/>
              </a:ext>
            </a:extLst>
          </p:cNvPr>
          <p:cNvPicPr>
            <a:picLocks noChangeAspect="1"/>
          </p:cNvPicPr>
          <p:nvPr/>
        </p:nvPicPr>
        <p:blipFill rotWithShape="1">
          <a:blip r:embed="rId2"/>
          <a:srcRect r="4251"/>
          <a:stretch/>
        </p:blipFill>
        <p:spPr>
          <a:xfrm>
            <a:off x="696712" y="2492896"/>
            <a:ext cx="10803338" cy="881124"/>
          </a:xfrm>
          <a:prstGeom prst="rect">
            <a:avLst/>
          </a:prstGeom>
        </p:spPr>
      </p:pic>
      <p:pic>
        <p:nvPicPr>
          <p:cNvPr id="3" name="图片 2">
            <a:extLst>
              <a:ext uri="{FF2B5EF4-FFF2-40B4-BE49-F238E27FC236}">
                <a16:creationId xmlns:a16="http://schemas.microsoft.com/office/drawing/2014/main" id="{235CBCE8-9027-C046-80BE-293738BA6069}"/>
              </a:ext>
            </a:extLst>
          </p:cNvPr>
          <p:cNvPicPr>
            <a:picLocks noChangeAspect="1"/>
          </p:cNvPicPr>
          <p:nvPr/>
        </p:nvPicPr>
        <p:blipFill rotWithShape="1">
          <a:blip r:embed="rId3"/>
          <a:srcRect r="3434"/>
          <a:stretch/>
        </p:blipFill>
        <p:spPr>
          <a:xfrm>
            <a:off x="677456" y="3663964"/>
            <a:ext cx="10803338" cy="1448830"/>
          </a:xfrm>
          <a:prstGeom prst="rect">
            <a:avLst/>
          </a:prstGeom>
        </p:spPr>
      </p:pic>
      <p:pic>
        <p:nvPicPr>
          <p:cNvPr id="4" name="图片 3">
            <a:extLst>
              <a:ext uri="{FF2B5EF4-FFF2-40B4-BE49-F238E27FC236}">
                <a16:creationId xmlns:a16="http://schemas.microsoft.com/office/drawing/2014/main" id="{0B80AACE-5A7F-C747-82FE-C662EC206C60}"/>
              </a:ext>
            </a:extLst>
          </p:cNvPr>
          <p:cNvPicPr>
            <a:picLocks noChangeAspect="1"/>
          </p:cNvPicPr>
          <p:nvPr/>
        </p:nvPicPr>
        <p:blipFill rotWithShape="1">
          <a:blip r:embed="rId4"/>
          <a:srcRect r="6216"/>
          <a:stretch/>
        </p:blipFill>
        <p:spPr>
          <a:xfrm>
            <a:off x="677456" y="5402738"/>
            <a:ext cx="10803338" cy="751940"/>
          </a:xfrm>
          <a:prstGeom prst="rect">
            <a:avLst/>
          </a:prstGeom>
        </p:spPr>
      </p:pic>
    </p:spTree>
    <p:extLst>
      <p:ext uri="{BB962C8B-B14F-4D97-AF65-F5344CB8AC3E}">
        <p14:creationId xmlns:p14="http://schemas.microsoft.com/office/powerpoint/2010/main" val="3351770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186912F-4573-3543-8112-A12AA0445D56}"/>
              </a:ext>
            </a:extLst>
          </p:cNvPr>
          <p:cNvSpPr>
            <a:spLocks noGrp="1"/>
          </p:cNvSpPr>
          <p:nvPr>
            <p:ph type="title"/>
          </p:nvPr>
        </p:nvSpPr>
        <p:spPr/>
        <p:txBody>
          <a:bodyPr/>
          <a:lstStyle/>
          <a:p>
            <a:r>
              <a:rPr lang="zh-CN" altLang="en-US" dirty="0"/>
              <a:t>常量传播</a:t>
            </a:r>
          </a:p>
        </p:txBody>
      </p:sp>
      <p:sp>
        <p:nvSpPr>
          <p:cNvPr id="7" name="内容占位符 6">
            <a:extLst>
              <a:ext uri="{FF2B5EF4-FFF2-40B4-BE49-F238E27FC236}">
                <a16:creationId xmlns:a16="http://schemas.microsoft.com/office/drawing/2014/main" id="{16272F75-F105-C947-B7CF-AA1C04D7C489}"/>
              </a:ext>
            </a:extLst>
          </p:cNvPr>
          <p:cNvSpPr>
            <a:spLocks noGrp="1"/>
          </p:cNvSpPr>
          <p:nvPr>
            <p:ph sz="half" idx="1"/>
          </p:nvPr>
        </p:nvSpPr>
        <p:spPr/>
        <p:txBody>
          <a:bodyPr/>
          <a:lstStyle/>
          <a:p>
            <a:pPr marL="0" indent="0">
              <a:lnSpc>
                <a:spcPct val="150000"/>
              </a:lnSpc>
              <a:buNone/>
            </a:pPr>
            <a:r>
              <a:rPr lang="en-US" altLang="zh-CN" dirty="0">
                <a:latin typeface="Gill Sans MT" panose="020B0502020104020203" pitchFamily="34" charset="0"/>
              </a:rPr>
              <a:t>constant propagation</a:t>
            </a:r>
            <a:r>
              <a:rPr lang="zh-CN" altLang="en-US" dirty="0">
                <a:latin typeface="Gill Sans MT" panose="020B0502020104020203" pitchFamily="34" charset="0"/>
              </a:rPr>
              <a:t>，常量传播，编译器优化技术之一，可以在一段代码中，将表达式中的常量替换为相关表达式或字面量，再使用常量折叠技术来简化代码。</a:t>
            </a:r>
          </a:p>
        </p:txBody>
      </p:sp>
      <p:pic>
        <p:nvPicPr>
          <p:cNvPr id="5" name="图片 4">
            <a:extLst>
              <a:ext uri="{FF2B5EF4-FFF2-40B4-BE49-F238E27FC236}">
                <a16:creationId xmlns:a16="http://schemas.microsoft.com/office/drawing/2014/main" id="{6DB454D1-0136-2547-A22C-7B7942A65A80}"/>
              </a:ext>
            </a:extLst>
          </p:cNvPr>
          <p:cNvPicPr>
            <a:picLocks noChangeAspect="1"/>
          </p:cNvPicPr>
          <p:nvPr/>
        </p:nvPicPr>
        <p:blipFill>
          <a:blip r:embed="rId2"/>
          <a:stretch>
            <a:fillRect/>
          </a:stretch>
        </p:blipFill>
        <p:spPr>
          <a:xfrm>
            <a:off x="1456531" y="2636912"/>
            <a:ext cx="9283700" cy="1320800"/>
          </a:xfrm>
          <a:prstGeom prst="rect">
            <a:avLst/>
          </a:prstGeom>
        </p:spPr>
      </p:pic>
      <p:pic>
        <p:nvPicPr>
          <p:cNvPr id="8" name="图片 7">
            <a:extLst>
              <a:ext uri="{FF2B5EF4-FFF2-40B4-BE49-F238E27FC236}">
                <a16:creationId xmlns:a16="http://schemas.microsoft.com/office/drawing/2014/main" id="{25F1030B-0DB1-EB48-A6A6-D1644E77F3CB}"/>
              </a:ext>
            </a:extLst>
          </p:cNvPr>
          <p:cNvPicPr>
            <a:picLocks noChangeAspect="1"/>
          </p:cNvPicPr>
          <p:nvPr/>
        </p:nvPicPr>
        <p:blipFill rotWithShape="1">
          <a:blip r:embed="rId3"/>
          <a:srcRect r="15250"/>
          <a:stretch/>
        </p:blipFill>
        <p:spPr>
          <a:xfrm>
            <a:off x="1380041" y="4515098"/>
            <a:ext cx="9360190" cy="1320800"/>
          </a:xfrm>
          <a:prstGeom prst="rect">
            <a:avLst/>
          </a:prstGeom>
        </p:spPr>
      </p:pic>
    </p:spTree>
    <p:extLst>
      <p:ext uri="{BB962C8B-B14F-4D97-AF65-F5344CB8AC3E}">
        <p14:creationId xmlns:p14="http://schemas.microsoft.com/office/powerpoint/2010/main" val="2270996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p:txBody>
          <a:bodyPr anchor="ctr"/>
          <a:lstStyle/>
          <a:p>
            <a:pPr marL="0" indent="0" algn="ctr">
              <a:buNone/>
            </a:pPr>
            <a:r>
              <a:rPr lang="en-US" altLang="zh-CN" sz="9600" dirty="0">
                <a:solidFill>
                  <a:srgbClr val="C00000"/>
                </a:solidFill>
                <a:latin typeface="Futura Medium" panose="020B0602020204020303" pitchFamily="34" charset="-79"/>
                <a:cs typeface="Futura Medium" panose="020B0602020204020303" pitchFamily="34" charset="-79"/>
              </a:rPr>
              <a:t>AI</a:t>
            </a:r>
            <a:r>
              <a:rPr lang="zh-CN" altLang="en-US" sz="9600" dirty="0">
                <a:solidFill>
                  <a:srgbClr val="C00000"/>
                </a:solidFill>
                <a:latin typeface="Futura Medium" panose="020B0602020204020303" pitchFamily="34" charset="-79"/>
                <a:cs typeface="Futura Medium" panose="020B0602020204020303" pitchFamily="34" charset="-79"/>
              </a:rPr>
              <a:t>编译器</a:t>
            </a:r>
            <a:endParaRPr lang="en-US" altLang="zh-CN" sz="9600" dirty="0">
              <a:solidFill>
                <a:srgbClr val="C00000"/>
              </a:solidFill>
              <a:latin typeface="Futura Medium" panose="020B0602020204020303" pitchFamily="34" charset="-79"/>
              <a:cs typeface="Futura Medium" panose="020B0602020204020303" pitchFamily="34" charset="-79"/>
            </a:endParaRPr>
          </a:p>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与常量折叠</a:t>
            </a:r>
          </a:p>
        </p:txBody>
      </p:sp>
    </p:spTree>
    <p:extLst>
      <p:ext uri="{BB962C8B-B14F-4D97-AF65-F5344CB8AC3E}">
        <p14:creationId xmlns:p14="http://schemas.microsoft.com/office/powerpoint/2010/main" val="88591914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CDBDE8-AF67-4346-BF5D-E0FD0956F3D4}"/>
              </a:ext>
            </a:extLst>
          </p:cNvPr>
          <p:cNvSpPr>
            <a:spLocks noGrp="1"/>
          </p:cNvSpPr>
          <p:nvPr>
            <p:ph type="title"/>
          </p:nvPr>
        </p:nvSpPr>
        <p:spPr/>
        <p:txBody>
          <a:bodyPr/>
          <a:lstStyle/>
          <a:p>
            <a:r>
              <a:rPr kumimoji="1" lang="en-US" altLang="zh-CN" dirty="0"/>
              <a:t>AI</a:t>
            </a:r>
            <a:r>
              <a:rPr kumimoji="1" lang="zh-CN" altLang="en-US" dirty="0"/>
              <a:t>编译器中的常量折叠</a:t>
            </a:r>
          </a:p>
        </p:txBody>
      </p:sp>
      <p:sp>
        <p:nvSpPr>
          <p:cNvPr id="3" name="内容占位符 2">
            <a:extLst>
              <a:ext uri="{FF2B5EF4-FFF2-40B4-BE49-F238E27FC236}">
                <a16:creationId xmlns:a16="http://schemas.microsoft.com/office/drawing/2014/main" id="{DB853CCF-5471-CE4B-ADB5-F78368367170}"/>
              </a:ext>
            </a:extLst>
          </p:cNvPr>
          <p:cNvSpPr>
            <a:spLocks noGrp="1"/>
          </p:cNvSpPr>
          <p:nvPr>
            <p:ph sz="half" idx="1"/>
          </p:nvPr>
        </p:nvSpPr>
        <p:spPr/>
        <p:txBody>
          <a:bodyPr/>
          <a:lstStyle/>
          <a:p>
            <a:pPr>
              <a:lnSpc>
                <a:spcPct val="150000"/>
              </a:lnSpc>
            </a:pPr>
            <a:r>
              <a:rPr lang="zh-CN" altLang="en-US" dirty="0"/>
              <a:t>常量折叠是将计算图中可以预先可以确定输出值的节点替换成常量，并对计算图进行一些结构简化的操作。</a:t>
            </a:r>
            <a:endParaRPr kumimoji="1" lang="zh-CN" altLang="en-US" dirty="0"/>
          </a:p>
        </p:txBody>
      </p:sp>
    </p:spTree>
    <p:extLst>
      <p:ext uri="{BB962C8B-B14F-4D97-AF65-F5344CB8AC3E}">
        <p14:creationId xmlns:p14="http://schemas.microsoft.com/office/powerpoint/2010/main" val="122559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34586</TotalTime>
  <Words>954</Words>
  <Application>Microsoft Macintosh PowerPoint</Application>
  <PresentationFormat>自定义</PresentationFormat>
  <Paragraphs>82</Paragraphs>
  <Slides>20</Slides>
  <Notes>1</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20</vt:i4>
      </vt:variant>
    </vt:vector>
  </HeadingPairs>
  <TitlesOfParts>
    <vt:vector size="39" baseType="lpstr">
      <vt:lpstr>黑体</vt:lpstr>
      <vt:lpstr>华文细黑</vt:lpstr>
      <vt:lpstr>Microsoft YaHei</vt:lpstr>
      <vt:lpstr>Microsoft YaHei</vt:lpstr>
      <vt:lpstr>FrutigerNext LT Bold</vt:lpstr>
      <vt:lpstr>FrutigerNext LT Light</vt:lpstr>
      <vt:lpstr>FrutigerNext LT Medium</vt:lpstr>
      <vt:lpstr>Arial</vt:lpstr>
      <vt:lpstr>Calibri</vt:lpstr>
      <vt:lpstr>Futura Medium</vt:lpstr>
      <vt:lpstr>Gill Sans MT</vt:lpstr>
      <vt:lpstr>Stentiga</vt:lpstr>
      <vt:lpstr>Wingdings</vt:lpstr>
      <vt:lpstr>Title1</vt:lpstr>
      <vt:lpstr>Title2</vt:lpstr>
      <vt:lpstr>content01</vt:lpstr>
      <vt:lpstr>Content02</vt:lpstr>
      <vt:lpstr>code01</vt:lpstr>
      <vt:lpstr>Thankyou</vt:lpstr>
      <vt:lpstr>AI编译器-系列之前端优化</vt:lpstr>
      <vt:lpstr>PowerPoint 演示文稿</vt:lpstr>
      <vt:lpstr>PowerPoint 演示文稿</vt:lpstr>
      <vt:lpstr>Where are we?</vt:lpstr>
      <vt:lpstr>PowerPoint 演示文稿</vt:lpstr>
      <vt:lpstr>常量折叠</vt:lpstr>
      <vt:lpstr>常量传播</vt:lpstr>
      <vt:lpstr>PowerPoint 演示文稿</vt:lpstr>
      <vt:lpstr>AI编译器中的常量折叠</vt:lpstr>
      <vt:lpstr>AddN</vt:lpstr>
      <vt:lpstr>BN 折叠</vt:lpstr>
      <vt:lpstr>BN 折叠</vt:lpstr>
      <vt:lpstr>BN 折叠</vt:lpstr>
      <vt:lpstr>BN 折叠</vt:lpstr>
      <vt:lpstr>PowerPoint 演示文稿</vt:lpstr>
      <vt:lpstr>分类</vt:lpstr>
      <vt:lpstr>分类</vt:lpstr>
      <vt:lpstr>TensorFlow 常量折叠PASS</vt:lpstr>
      <vt:lpstr>Reference</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5738</cp:revision>
  <dcterms:created xsi:type="dcterms:W3CDTF">2015-01-14T10:38:57Z</dcterms:created>
  <dcterms:modified xsi:type="dcterms:W3CDTF">2022-12-16T09:32:41Z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