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4"/>
  </p:notesMasterIdLst>
  <p:handoutMasterIdLst>
    <p:handoutMasterId r:id="rId15"/>
  </p:handoutMasterIdLst>
  <p:sldIdLst>
    <p:sldId id="1779" r:id="rId7"/>
    <p:sldId id="739" r:id="rId8"/>
    <p:sldId id="1798" r:id="rId9"/>
    <p:sldId id="2040" r:id="rId10"/>
    <p:sldId id="2036" r:id="rId11"/>
    <p:sldId id="1998" r:id="rId12"/>
    <p:sldId id="680" r:id="rId13"/>
  </p:sldIdLst>
  <p:sldSz cx="12196763" cy="6858000"/>
  <p:notesSz cx="6805613" cy="9939338"/>
  <p:custDataLst>
    <p:tags r:id="rId16"/>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3"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7</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7</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blog.csdn.net/free1993/article/details/111480268" TargetMode="External"/><Relationship Id="rId2" Type="http://schemas.openxmlformats.org/officeDocument/2006/relationships/hyperlink" Target="https://blog.caoxudong.info/blog/2013/10/23/compiler_optimizations_constant_folding" TargetMode="External"/><Relationship Id="rId1" Type="http://schemas.openxmlformats.org/officeDocument/2006/relationships/slideLayout" Target="../slideLayouts/slideLayout4.xml"/><Relationship Id="rId4" Type="http://schemas.openxmlformats.org/officeDocument/2006/relationships/hyperlink" Target="https://en.wikipedia.org/wiki/Constant_fold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058517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Gill Sans MT" panose="020B0502020104020203" pitchFamily="34" charset="0"/>
              </a:rPr>
              <a:t>公共子表达式消除</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800" b="1" dirty="0">
                <a:solidFill>
                  <a:srgbClr val="374154"/>
                </a:solidFill>
                <a:latin typeface="Gill Sans MT" panose="020B0502020104020203" pitchFamily="34" charset="0"/>
              </a:rPr>
              <a:t>Constant</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Fold</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a:t>
            </a:r>
            <a:r>
              <a:rPr lang="zh-CN" altLang="en-US" sz="2800" b="1" dirty="0">
                <a:solidFill>
                  <a:srgbClr val="374154"/>
                </a:solidFill>
                <a:latin typeface="Gill Sans MT" panose="020B0502020104020203" pitchFamily="34" charset="0"/>
              </a:rPr>
              <a:t> 常量折叠</a:t>
            </a:r>
            <a:endParaRPr lang="en-US" altLang="zh-CN" sz="2800" b="1"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传统编译器中的概念</a:t>
            </a:r>
            <a:endParaRPr lang="en-US" altLang="zh-CN" sz="2400"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编译器中的常量折叠</a:t>
            </a: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980728"/>
            <a:ext cx="10731328" cy="50297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常量折叠与</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常量传播</a:t>
            </a:r>
          </a:p>
        </p:txBody>
      </p:sp>
    </p:spTree>
    <p:extLst>
      <p:ext uri="{BB962C8B-B14F-4D97-AF65-F5344CB8AC3E}">
        <p14:creationId xmlns:p14="http://schemas.microsoft.com/office/powerpoint/2010/main" val="103644666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latinLnBrk="1">
              <a:buFont typeface="+mj-lt"/>
              <a:buAutoNum type="arabicPeriod"/>
            </a:pPr>
            <a:r>
              <a:rPr lang="zh-CN" altLang="en-US" sz="1200" dirty="0">
                <a:latin typeface="Gill Sans MT" panose="020B0502020104020203" pitchFamily="34" charset="0"/>
                <a:ea typeface="Microsoft YaHei" panose="020B0503020204020204" pitchFamily="34" charset="-122"/>
              </a:rPr>
              <a:t>编译器优化 </a:t>
            </a:r>
            <a:r>
              <a:rPr lang="en-US" altLang="zh-CN" sz="1200" dirty="0">
                <a:latin typeface="Gill Sans MT" panose="020B0502020104020203" pitchFamily="34" charset="0"/>
                <a:ea typeface="Microsoft YaHei" panose="020B0503020204020204" pitchFamily="34" charset="-122"/>
              </a:rPr>
              <a:t>-- </a:t>
            </a:r>
            <a:r>
              <a:rPr lang="zh-CN" altLang="en-US" sz="1200" dirty="0">
                <a:latin typeface="Gill Sans MT" panose="020B0502020104020203" pitchFamily="34" charset="0"/>
                <a:ea typeface="Microsoft YaHei" panose="020B0503020204020204" pitchFamily="34" charset="-122"/>
              </a:rPr>
              <a:t>常量折叠</a:t>
            </a:r>
            <a:r>
              <a:rPr lang="en-US" altLang="zh-CN" sz="1200" dirty="0">
                <a:latin typeface="Gill Sans MT" panose="020B0502020104020203" pitchFamily="34" charset="0"/>
                <a:ea typeface="Microsoft YaHei" panose="020B0503020204020204" pitchFamily="34" charset="-122"/>
              </a:rPr>
              <a:t> </a:t>
            </a:r>
            <a:r>
              <a:rPr lang="en-US" altLang="zh-CN" sz="1200" dirty="0">
                <a:latin typeface="Gill Sans MT" panose="020B0502020104020203" pitchFamily="34" charset="0"/>
                <a:ea typeface="Microsoft YaHei" panose="020B0503020204020204" pitchFamily="34" charset="-122"/>
                <a:hlinkClick r:id="rId2"/>
              </a:rPr>
              <a:t>https://blog.caoxudong.info/blog/2013/10/23/compiler_optimizations_constant_folding</a:t>
            </a:r>
            <a:endParaRPr lang="en-US" altLang="zh-CN" sz="1200" dirty="0">
              <a:latin typeface="Gill Sans MT" panose="020B0502020104020203" pitchFamily="34" charset="0"/>
              <a:ea typeface="Microsoft YaHei" panose="020B0503020204020204" pitchFamily="34" charset="-122"/>
            </a:endParaRPr>
          </a:p>
          <a:p>
            <a:pPr latinLnBrk="1">
              <a:buFont typeface="+mj-lt"/>
              <a:buAutoNum type="arabicPeriod"/>
            </a:pPr>
            <a:r>
              <a:rPr lang="zh-CN" altLang="en-US" sz="1200" dirty="0">
                <a:latin typeface="Gill Sans MT" panose="020B0502020104020203" pitchFamily="34" charset="0"/>
                <a:ea typeface="Microsoft YaHei" panose="020B0503020204020204" pitchFamily="34" charset="-122"/>
              </a:rPr>
              <a:t>神经网络编译器</a:t>
            </a:r>
            <a:r>
              <a:rPr lang="en-US" altLang="zh-CN" sz="1200" dirty="0">
                <a:latin typeface="Gill Sans MT" panose="020B0502020104020203" pitchFamily="34" charset="0"/>
                <a:ea typeface="Microsoft YaHei" panose="020B0503020204020204" pitchFamily="34" charset="-122"/>
              </a:rPr>
              <a:t>-</a:t>
            </a:r>
            <a:r>
              <a:rPr lang="zh-CN" altLang="en-US" sz="1200" dirty="0">
                <a:latin typeface="Gill Sans MT" panose="020B0502020104020203" pitchFamily="34" charset="0"/>
                <a:ea typeface="Microsoft YaHei" panose="020B0503020204020204" pitchFamily="34" charset="-122"/>
              </a:rPr>
              <a:t>常量折叠</a:t>
            </a:r>
            <a:r>
              <a:rPr lang="en-US" altLang="zh-CN" sz="1200" dirty="0">
                <a:latin typeface="Gill Sans MT" panose="020B0502020104020203" pitchFamily="34" charset="0"/>
                <a:ea typeface="Microsoft YaHei" panose="020B0503020204020204" pitchFamily="34" charset="-122"/>
              </a:rPr>
              <a:t> </a:t>
            </a:r>
            <a:r>
              <a:rPr lang="en-US" altLang="zh-CN" sz="1200" dirty="0">
                <a:latin typeface="Gill Sans MT" panose="020B0502020104020203" pitchFamily="34" charset="0"/>
                <a:ea typeface="Microsoft YaHei" panose="020B0503020204020204" pitchFamily="34" charset="-122"/>
                <a:hlinkClick r:id="rId3"/>
              </a:rPr>
              <a:t>https://blog.csdn.net/free1993/article/details/111480268</a:t>
            </a:r>
            <a:endParaRPr lang="en-US" altLang="zh-CN" sz="1200" dirty="0">
              <a:latin typeface="Gill Sans MT" panose="020B0502020104020203" pitchFamily="34" charset="0"/>
              <a:ea typeface="Microsoft YaHei" panose="020B0503020204020204" pitchFamily="34" charset="-122"/>
            </a:endParaRPr>
          </a:p>
          <a:p>
            <a:pPr>
              <a:buFont typeface="+mj-lt"/>
              <a:buAutoNum type="arabicPeriod"/>
            </a:pPr>
            <a:r>
              <a:rPr lang="en-US" altLang="zh-CN" sz="1200" u="sng" dirty="0">
                <a:latin typeface="Gill Sans MT" panose="020B0502020104020203" pitchFamily="34" charset="0"/>
                <a:ea typeface="Microsoft YaHei" panose="020B0503020204020204" pitchFamily="34" charset="-122"/>
                <a:hlinkClick r:id="rId4"/>
              </a:rPr>
              <a:t>https://en.wikipedia.org/wiki/Constant_folding</a:t>
            </a:r>
            <a:endParaRPr lang="en-US" altLang="zh-CN" sz="1200" dirty="0">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34544</TotalTime>
  <Words>156</Words>
  <Application>Microsoft Macintosh PowerPoint</Application>
  <PresentationFormat>自定义</PresentationFormat>
  <Paragraphs>26</Paragraphs>
  <Slides>7</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7</vt:i4>
      </vt:variant>
    </vt:vector>
  </HeadingPairs>
  <TitlesOfParts>
    <vt:vector size="26"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PowerPoint 演示文稿</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5732</cp:revision>
  <dcterms:created xsi:type="dcterms:W3CDTF">2015-01-14T10:38:57Z</dcterms:created>
  <dcterms:modified xsi:type="dcterms:W3CDTF">2022-12-16T08:36:16Z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