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34"/>
  </p:notesMasterIdLst>
  <p:handoutMasterIdLst>
    <p:handoutMasterId r:id="rId35"/>
  </p:handoutMasterIdLst>
  <p:sldIdLst>
    <p:sldId id="1779" r:id="rId7"/>
    <p:sldId id="739" r:id="rId8"/>
    <p:sldId id="1810" r:id="rId9"/>
    <p:sldId id="1805" r:id="rId10"/>
    <p:sldId id="1806" r:id="rId11"/>
    <p:sldId id="1811" r:id="rId12"/>
    <p:sldId id="1812" r:id="rId13"/>
    <p:sldId id="1807" r:id="rId14"/>
    <p:sldId id="1813" r:id="rId15"/>
    <p:sldId id="1814" r:id="rId16"/>
    <p:sldId id="1795" r:id="rId17"/>
    <p:sldId id="1809" r:id="rId18"/>
    <p:sldId id="1799" r:id="rId19"/>
    <p:sldId id="1800" r:id="rId20"/>
    <p:sldId id="1801" r:id="rId21"/>
    <p:sldId id="1802" r:id="rId22"/>
    <p:sldId id="1803" r:id="rId23"/>
    <p:sldId id="1804" r:id="rId24"/>
    <p:sldId id="1815" r:id="rId25"/>
    <p:sldId id="1821" r:id="rId26"/>
    <p:sldId id="1816" r:id="rId27"/>
    <p:sldId id="1817" r:id="rId28"/>
    <p:sldId id="1818" r:id="rId29"/>
    <p:sldId id="1819" r:id="rId30"/>
    <p:sldId id="1820" r:id="rId31"/>
    <p:sldId id="1718" r:id="rId32"/>
    <p:sldId id="680" r:id="rId33"/>
  </p:sldIdLst>
  <p:sldSz cx="12196763" cy="6858000"/>
  <p:notesSz cx="6805613" cy="9939338"/>
  <p:custDataLst>
    <p:tags r:id="rId36"/>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91D150"/>
    <a:srgbClr val="00FA00"/>
    <a:srgbClr val="59595A"/>
    <a:srgbClr val="FFFFFF"/>
    <a:srgbClr val="6FC4F7"/>
    <a:srgbClr val="FFC000"/>
    <a:srgbClr val="F78898"/>
    <a:srgbClr val="34393C"/>
    <a:srgbClr val="384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1" autoAdjust="0"/>
    <p:restoredTop sz="96291" autoAdjust="0"/>
  </p:normalViewPr>
  <p:slideViewPr>
    <p:cSldViewPr showGuides="1">
      <p:cViewPr varScale="1">
        <p:scale>
          <a:sx n="116" d="100"/>
          <a:sy n="116" d="100"/>
        </p:scale>
        <p:origin x="216" y="21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2022/12/3</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12/3/22 10:47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2043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27</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27</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42112994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ltLang="zh-CN"/>
              <a:t>Click to edit Master title style</a:t>
            </a:r>
            <a:endParaRPr lang="en-US" dirty="0"/>
          </a:p>
        </p:txBody>
      </p:sp>
      <p:sp>
        <p:nvSpPr>
          <p:cNvPr id="4" name="Text Placeholder 3"/>
          <p:cNvSpPr>
            <a:spLocks noGrp="1"/>
          </p:cNvSpPr>
          <p:nvPr>
            <p:ph type="body" sz="quarter" idx="10"/>
          </p:nvPr>
        </p:nvSpPr>
        <p:spPr>
          <a:xfrm>
            <a:off x="586619" y="1434370"/>
            <a:ext cx="11022825"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11638292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sz="quarter" idx="10"/>
          </p:nvPr>
        </p:nvSpPr>
        <p:spPr>
          <a:xfrm>
            <a:off x="584428" y="1435497"/>
            <a:ext cx="11022825" cy="230832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34314906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58019009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hyperlink" Target="http://www.mindspore.cn/" TargetMode="External"/><Relationship Id="rId5" Type="http://schemas.openxmlformats.org/officeDocument/2006/relationships/slideLayout" Target="../slideLayouts/slideLayout7.xml"/><Relationship Id="rId10" Type="http://schemas.openxmlformats.org/officeDocument/2006/relationships/hyperlink" Target="http://www.hiascend.com/" TargetMode="External"/><Relationship Id="rId4" Type="http://schemas.openxmlformats.org/officeDocument/2006/relationships/slideLayout" Target="../slideLayouts/slideLayout6.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3.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A05BA4E0-7564-8344-BAF3-585CC16AA126}"/>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7" name="组合 76">
            <a:extLst>
              <a:ext uri="{FF2B5EF4-FFF2-40B4-BE49-F238E27FC236}">
                <a16:creationId xmlns:a16="http://schemas.microsoft.com/office/drawing/2014/main" id="{1C581D4C-D85D-7645-85DC-6B6040651F81}"/>
              </a:ext>
            </a:extLst>
          </p:cNvPr>
          <p:cNvGrpSpPr/>
          <p:nvPr userDrawn="1"/>
        </p:nvGrpSpPr>
        <p:grpSpPr>
          <a:xfrm>
            <a:off x="12438524" y="3358802"/>
            <a:ext cx="1214711" cy="3499198"/>
            <a:chOff x="12438524" y="3358802"/>
            <a:chExt cx="1214711" cy="3499198"/>
          </a:xfrm>
        </p:grpSpPr>
        <p:sp>
          <p:nvSpPr>
            <p:cNvPr id="78" name="矩形 77">
              <a:extLst>
                <a:ext uri="{FF2B5EF4-FFF2-40B4-BE49-F238E27FC236}">
                  <a16:creationId xmlns:a16="http://schemas.microsoft.com/office/drawing/2014/main" id="{E1716A33-E975-4947-A86F-5B75BE817AF5}"/>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79" name="Group 18">
              <a:extLst>
                <a:ext uri="{FF2B5EF4-FFF2-40B4-BE49-F238E27FC236}">
                  <a16:creationId xmlns:a16="http://schemas.microsoft.com/office/drawing/2014/main" id="{7EA5066E-E0B3-164E-B79D-773C4646834E}"/>
                </a:ext>
              </a:extLst>
            </p:cNvPr>
            <p:cNvGrpSpPr>
              <a:grpSpLocks/>
            </p:cNvGrpSpPr>
            <p:nvPr/>
          </p:nvGrpSpPr>
          <p:grpSpPr bwMode="auto">
            <a:xfrm>
              <a:off x="12552504" y="3727418"/>
              <a:ext cx="986752" cy="182532"/>
              <a:chOff x="5893" y="2387"/>
              <a:chExt cx="466" cy="115"/>
            </a:xfrm>
          </p:grpSpPr>
          <p:sp>
            <p:nvSpPr>
              <p:cNvPr id="140" name="Rectangle 19">
                <a:extLst>
                  <a:ext uri="{FF2B5EF4-FFF2-40B4-BE49-F238E27FC236}">
                    <a16:creationId xmlns:a16="http://schemas.microsoft.com/office/drawing/2014/main" id="{DD111938-502A-E84C-83CF-39323C78354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0">
                <a:extLst>
                  <a:ext uri="{FF2B5EF4-FFF2-40B4-BE49-F238E27FC236}">
                    <a16:creationId xmlns:a16="http://schemas.microsoft.com/office/drawing/2014/main" id="{84CD979C-19C2-0948-8130-4402EA352CC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1">
                <a:extLst>
                  <a:ext uri="{FF2B5EF4-FFF2-40B4-BE49-F238E27FC236}">
                    <a16:creationId xmlns:a16="http://schemas.microsoft.com/office/drawing/2014/main" id="{156ACDC3-0A30-6B4A-BA54-7E156CAFD38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2">
                <a:extLst>
                  <a:ext uri="{FF2B5EF4-FFF2-40B4-BE49-F238E27FC236}">
                    <a16:creationId xmlns:a16="http://schemas.microsoft.com/office/drawing/2014/main" id="{CAF032A0-8FC2-2743-BDDF-AD950838E2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0" name="Group 23">
              <a:extLst>
                <a:ext uri="{FF2B5EF4-FFF2-40B4-BE49-F238E27FC236}">
                  <a16:creationId xmlns:a16="http://schemas.microsoft.com/office/drawing/2014/main" id="{9651F1B9-661B-0344-8CAE-D388265CC305}"/>
                </a:ext>
              </a:extLst>
            </p:cNvPr>
            <p:cNvGrpSpPr>
              <a:grpSpLocks/>
            </p:cNvGrpSpPr>
            <p:nvPr/>
          </p:nvGrpSpPr>
          <p:grpSpPr bwMode="auto">
            <a:xfrm>
              <a:off x="12552504" y="3943282"/>
              <a:ext cx="986752" cy="182532"/>
              <a:chOff x="5893" y="2523"/>
              <a:chExt cx="466" cy="115"/>
            </a:xfrm>
          </p:grpSpPr>
          <p:sp>
            <p:nvSpPr>
              <p:cNvPr id="136" name="Rectangle 24">
                <a:extLst>
                  <a:ext uri="{FF2B5EF4-FFF2-40B4-BE49-F238E27FC236}">
                    <a16:creationId xmlns:a16="http://schemas.microsoft.com/office/drawing/2014/main" id="{32D5C8F8-147A-C841-B548-7974DFDB5EA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25">
                <a:extLst>
                  <a:ext uri="{FF2B5EF4-FFF2-40B4-BE49-F238E27FC236}">
                    <a16:creationId xmlns:a16="http://schemas.microsoft.com/office/drawing/2014/main" id="{68BBC9FA-C675-AE4F-BD35-FE8479C5E0F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26">
                <a:extLst>
                  <a:ext uri="{FF2B5EF4-FFF2-40B4-BE49-F238E27FC236}">
                    <a16:creationId xmlns:a16="http://schemas.microsoft.com/office/drawing/2014/main" id="{35A39609-73BC-1940-9433-EFBFCEDD70C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27">
                <a:extLst>
                  <a:ext uri="{FF2B5EF4-FFF2-40B4-BE49-F238E27FC236}">
                    <a16:creationId xmlns:a16="http://schemas.microsoft.com/office/drawing/2014/main" id="{3AA9DA63-E65F-B74E-994A-D737F1CB554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1" name="Group 28">
              <a:extLst>
                <a:ext uri="{FF2B5EF4-FFF2-40B4-BE49-F238E27FC236}">
                  <a16:creationId xmlns:a16="http://schemas.microsoft.com/office/drawing/2014/main" id="{368DE2D1-F215-DB4A-A761-FBB75CB462E1}"/>
                </a:ext>
              </a:extLst>
            </p:cNvPr>
            <p:cNvGrpSpPr>
              <a:grpSpLocks/>
            </p:cNvGrpSpPr>
            <p:nvPr/>
          </p:nvGrpSpPr>
          <p:grpSpPr bwMode="auto">
            <a:xfrm>
              <a:off x="12552504" y="4159146"/>
              <a:ext cx="986752" cy="182532"/>
              <a:chOff x="5893" y="2659"/>
              <a:chExt cx="466" cy="115"/>
            </a:xfrm>
          </p:grpSpPr>
          <p:sp>
            <p:nvSpPr>
              <p:cNvPr id="132" name="Rectangle 29">
                <a:extLst>
                  <a:ext uri="{FF2B5EF4-FFF2-40B4-BE49-F238E27FC236}">
                    <a16:creationId xmlns:a16="http://schemas.microsoft.com/office/drawing/2014/main" id="{8BE1F6C6-CC1A-574C-9896-529D53513B7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0">
                <a:extLst>
                  <a:ext uri="{FF2B5EF4-FFF2-40B4-BE49-F238E27FC236}">
                    <a16:creationId xmlns:a16="http://schemas.microsoft.com/office/drawing/2014/main" id="{BA861DDC-F977-C94A-A599-C34E982F993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1">
                <a:extLst>
                  <a:ext uri="{FF2B5EF4-FFF2-40B4-BE49-F238E27FC236}">
                    <a16:creationId xmlns:a16="http://schemas.microsoft.com/office/drawing/2014/main" id="{CA95A99E-F9CE-A743-8AA1-8378A8124C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2">
                <a:extLst>
                  <a:ext uri="{FF2B5EF4-FFF2-40B4-BE49-F238E27FC236}">
                    <a16:creationId xmlns:a16="http://schemas.microsoft.com/office/drawing/2014/main" id="{268D5470-1625-A34F-95EB-AF6C0D04509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33">
              <a:extLst>
                <a:ext uri="{FF2B5EF4-FFF2-40B4-BE49-F238E27FC236}">
                  <a16:creationId xmlns:a16="http://schemas.microsoft.com/office/drawing/2014/main" id="{D77E76A8-9E13-8D47-BB51-CB0AE2578207}"/>
                </a:ext>
              </a:extLst>
            </p:cNvPr>
            <p:cNvGrpSpPr>
              <a:grpSpLocks/>
            </p:cNvGrpSpPr>
            <p:nvPr/>
          </p:nvGrpSpPr>
          <p:grpSpPr bwMode="auto">
            <a:xfrm>
              <a:off x="12552504" y="3511551"/>
              <a:ext cx="986752" cy="188882"/>
              <a:chOff x="5893" y="2251"/>
              <a:chExt cx="466" cy="119"/>
            </a:xfrm>
          </p:grpSpPr>
          <p:sp>
            <p:nvSpPr>
              <p:cNvPr id="128" name="Rectangle 34">
                <a:extLst>
                  <a:ext uri="{FF2B5EF4-FFF2-40B4-BE49-F238E27FC236}">
                    <a16:creationId xmlns:a16="http://schemas.microsoft.com/office/drawing/2014/main" id="{FE93E72D-D5D4-B74B-9AD4-193EDA853E7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35">
                <a:extLst>
                  <a:ext uri="{FF2B5EF4-FFF2-40B4-BE49-F238E27FC236}">
                    <a16:creationId xmlns:a16="http://schemas.microsoft.com/office/drawing/2014/main" id="{503C7F9F-98A3-C749-8209-859FFF0C5096}"/>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36">
                <a:extLst>
                  <a:ext uri="{FF2B5EF4-FFF2-40B4-BE49-F238E27FC236}">
                    <a16:creationId xmlns:a16="http://schemas.microsoft.com/office/drawing/2014/main" id="{6C126CDC-27F2-EA4E-9C34-5E373A54EC7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37">
                <a:extLst>
                  <a:ext uri="{FF2B5EF4-FFF2-40B4-BE49-F238E27FC236}">
                    <a16:creationId xmlns:a16="http://schemas.microsoft.com/office/drawing/2014/main" id="{49B9C795-0149-1445-921E-F36D548795C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38">
              <a:extLst>
                <a:ext uri="{FF2B5EF4-FFF2-40B4-BE49-F238E27FC236}">
                  <a16:creationId xmlns:a16="http://schemas.microsoft.com/office/drawing/2014/main" id="{36DC176B-BA34-D94C-A110-5BEACB8F14CD}"/>
                </a:ext>
              </a:extLst>
            </p:cNvPr>
            <p:cNvGrpSpPr>
              <a:grpSpLocks/>
            </p:cNvGrpSpPr>
            <p:nvPr/>
          </p:nvGrpSpPr>
          <p:grpSpPr bwMode="auto">
            <a:xfrm>
              <a:off x="12552504" y="4519449"/>
              <a:ext cx="986752" cy="182532"/>
              <a:chOff x="5893" y="2886"/>
              <a:chExt cx="466" cy="115"/>
            </a:xfrm>
          </p:grpSpPr>
          <p:sp>
            <p:nvSpPr>
              <p:cNvPr id="124" name="Rectangle 39">
                <a:extLst>
                  <a:ext uri="{FF2B5EF4-FFF2-40B4-BE49-F238E27FC236}">
                    <a16:creationId xmlns:a16="http://schemas.microsoft.com/office/drawing/2014/main" id="{4F14B0F4-F014-3E4B-AE94-F24A52108D7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0">
                <a:extLst>
                  <a:ext uri="{FF2B5EF4-FFF2-40B4-BE49-F238E27FC236}">
                    <a16:creationId xmlns:a16="http://schemas.microsoft.com/office/drawing/2014/main" id="{02A56543-9768-EF42-92F3-6BB27DD3150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1">
                <a:extLst>
                  <a:ext uri="{FF2B5EF4-FFF2-40B4-BE49-F238E27FC236}">
                    <a16:creationId xmlns:a16="http://schemas.microsoft.com/office/drawing/2014/main" id="{85208ADF-AFCF-D84E-94C3-0DF3C3551C7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2">
                <a:extLst>
                  <a:ext uri="{FF2B5EF4-FFF2-40B4-BE49-F238E27FC236}">
                    <a16:creationId xmlns:a16="http://schemas.microsoft.com/office/drawing/2014/main" id="{09EF86D1-EFFD-FB4E-99D1-056A4B0428E5}"/>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4" name="Group 43">
              <a:extLst>
                <a:ext uri="{FF2B5EF4-FFF2-40B4-BE49-F238E27FC236}">
                  <a16:creationId xmlns:a16="http://schemas.microsoft.com/office/drawing/2014/main" id="{D190ECF5-3089-D147-8542-BFCC8DD8FA4B}"/>
                </a:ext>
              </a:extLst>
            </p:cNvPr>
            <p:cNvGrpSpPr>
              <a:grpSpLocks/>
            </p:cNvGrpSpPr>
            <p:nvPr/>
          </p:nvGrpSpPr>
          <p:grpSpPr bwMode="auto">
            <a:xfrm>
              <a:off x="12552504" y="4735313"/>
              <a:ext cx="986752" cy="182532"/>
              <a:chOff x="5893" y="3022"/>
              <a:chExt cx="466" cy="115"/>
            </a:xfrm>
          </p:grpSpPr>
          <p:sp>
            <p:nvSpPr>
              <p:cNvPr id="120" name="Rectangle 44">
                <a:extLst>
                  <a:ext uri="{FF2B5EF4-FFF2-40B4-BE49-F238E27FC236}">
                    <a16:creationId xmlns:a16="http://schemas.microsoft.com/office/drawing/2014/main" id="{304A939D-4684-224F-80B5-F32305BA08D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45">
                <a:extLst>
                  <a:ext uri="{FF2B5EF4-FFF2-40B4-BE49-F238E27FC236}">
                    <a16:creationId xmlns:a16="http://schemas.microsoft.com/office/drawing/2014/main" id="{753A43FA-0396-1D46-AFE7-285B80CBF5C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46">
                <a:extLst>
                  <a:ext uri="{FF2B5EF4-FFF2-40B4-BE49-F238E27FC236}">
                    <a16:creationId xmlns:a16="http://schemas.microsoft.com/office/drawing/2014/main" id="{02FF8793-4060-C341-86D6-1463A63EB82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47">
                <a:extLst>
                  <a:ext uri="{FF2B5EF4-FFF2-40B4-BE49-F238E27FC236}">
                    <a16:creationId xmlns:a16="http://schemas.microsoft.com/office/drawing/2014/main" id="{B2740322-D473-2149-8F4C-BEE1C8F0B32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5" name="Group 48">
              <a:extLst>
                <a:ext uri="{FF2B5EF4-FFF2-40B4-BE49-F238E27FC236}">
                  <a16:creationId xmlns:a16="http://schemas.microsoft.com/office/drawing/2014/main" id="{3AC388A6-239B-8B4C-90BB-FA963E00FA2A}"/>
                </a:ext>
              </a:extLst>
            </p:cNvPr>
            <p:cNvGrpSpPr>
              <a:grpSpLocks/>
            </p:cNvGrpSpPr>
            <p:nvPr/>
          </p:nvGrpSpPr>
          <p:grpSpPr bwMode="auto">
            <a:xfrm>
              <a:off x="12552504" y="4951179"/>
              <a:ext cx="986752" cy="182532"/>
              <a:chOff x="5893" y="3158"/>
              <a:chExt cx="466" cy="115"/>
            </a:xfrm>
          </p:grpSpPr>
          <p:sp>
            <p:nvSpPr>
              <p:cNvPr id="116" name="Rectangle 49">
                <a:extLst>
                  <a:ext uri="{FF2B5EF4-FFF2-40B4-BE49-F238E27FC236}">
                    <a16:creationId xmlns:a16="http://schemas.microsoft.com/office/drawing/2014/main" id="{DF4C8A9E-CD4A-6443-A434-264981B5108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0">
                <a:extLst>
                  <a:ext uri="{FF2B5EF4-FFF2-40B4-BE49-F238E27FC236}">
                    <a16:creationId xmlns:a16="http://schemas.microsoft.com/office/drawing/2014/main" id="{54436586-86F6-7041-901C-19B142DF34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1">
                <a:extLst>
                  <a:ext uri="{FF2B5EF4-FFF2-40B4-BE49-F238E27FC236}">
                    <a16:creationId xmlns:a16="http://schemas.microsoft.com/office/drawing/2014/main" id="{C7AD0577-DAB9-C248-A84E-9CB2631BD661}"/>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2">
                <a:extLst>
                  <a:ext uri="{FF2B5EF4-FFF2-40B4-BE49-F238E27FC236}">
                    <a16:creationId xmlns:a16="http://schemas.microsoft.com/office/drawing/2014/main" id="{00317D90-EE50-C044-9A2B-E4748FB7FE64}"/>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53">
              <a:extLst>
                <a:ext uri="{FF2B5EF4-FFF2-40B4-BE49-F238E27FC236}">
                  <a16:creationId xmlns:a16="http://schemas.microsoft.com/office/drawing/2014/main" id="{021E2EA1-6C27-2C42-BA6F-F1BEC31E74E1}"/>
                </a:ext>
              </a:extLst>
            </p:cNvPr>
            <p:cNvGrpSpPr>
              <a:grpSpLocks/>
            </p:cNvGrpSpPr>
            <p:nvPr/>
          </p:nvGrpSpPr>
          <p:grpSpPr bwMode="auto">
            <a:xfrm>
              <a:off x="12552504" y="5311482"/>
              <a:ext cx="986752" cy="182532"/>
              <a:chOff x="5893" y="3385"/>
              <a:chExt cx="466" cy="115"/>
            </a:xfrm>
          </p:grpSpPr>
          <p:sp>
            <p:nvSpPr>
              <p:cNvPr id="112" name="Rectangle 54">
                <a:extLst>
                  <a:ext uri="{FF2B5EF4-FFF2-40B4-BE49-F238E27FC236}">
                    <a16:creationId xmlns:a16="http://schemas.microsoft.com/office/drawing/2014/main" id="{D1DA06D1-6A5D-4E48-A2F4-0A3A2252D38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55">
                <a:extLst>
                  <a:ext uri="{FF2B5EF4-FFF2-40B4-BE49-F238E27FC236}">
                    <a16:creationId xmlns:a16="http://schemas.microsoft.com/office/drawing/2014/main" id="{CF6A4082-3EB0-3C45-9803-2EA2765B4D5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6">
                <a:extLst>
                  <a:ext uri="{FF2B5EF4-FFF2-40B4-BE49-F238E27FC236}">
                    <a16:creationId xmlns:a16="http://schemas.microsoft.com/office/drawing/2014/main" id="{83D69B3D-D262-7D4E-9E5B-2434EB5961F6}"/>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7">
                <a:extLst>
                  <a:ext uri="{FF2B5EF4-FFF2-40B4-BE49-F238E27FC236}">
                    <a16:creationId xmlns:a16="http://schemas.microsoft.com/office/drawing/2014/main" id="{930EBB15-6A45-C84D-B3CB-7693B0D28B63}"/>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58">
              <a:extLst>
                <a:ext uri="{FF2B5EF4-FFF2-40B4-BE49-F238E27FC236}">
                  <a16:creationId xmlns:a16="http://schemas.microsoft.com/office/drawing/2014/main" id="{DCCA46C1-AC80-9A43-B484-DF810FA07239}"/>
                </a:ext>
              </a:extLst>
            </p:cNvPr>
            <p:cNvGrpSpPr>
              <a:grpSpLocks/>
            </p:cNvGrpSpPr>
            <p:nvPr/>
          </p:nvGrpSpPr>
          <p:grpSpPr bwMode="auto">
            <a:xfrm>
              <a:off x="12552504" y="5527346"/>
              <a:ext cx="986752" cy="182532"/>
              <a:chOff x="5893" y="3521"/>
              <a:chExt cx="466" cy="115"/>
            </a:xfrm>
          </p:grpSpPr>
          <p:sp>
            <p:nvSpPr>
              <p:cNvPr id="108" name="Rectangle 59">
                <a:extLst>
                  <a:ext uri="{FF2B5EF4-FFF2-40B4-BE49-F238E27FC236}">
                    <a16:creationId xmlns:a16="http://schemas.microsoft.com/office/drawing/2014/main" id="{B7AAC26E-61BC-8749-AFAC-2E252B49BA17}"/>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0">
                <a:extLst>
                  <a:ext uri="{FF2B5EF4-FFF2-40B4-BE49-F238E27FC236}">
                    <a16:creationId xmlns:a16="http://schemas.microsoft.com/office/drawing/2014/main" id="{91831544-45FF-E340-A94D-AE3297CEC6A5}"/>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1">
                <a:extLst>
                  <a:ext uri="{FF2B5EF4-FFF2-40B4-BE49-F238E27FC236}">
                    <a16:creationId xmlns:a16="http://schemas.microsoft.com/office/drawing/2014/main" id="{F5730482-B978-904B-A3AC-EEA183D7D02D}"/>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2">
                <a:extLst>
                  <a:ext uri="{FF2B5EF4-FFF2-40B4-BE49-F238E27FC236}">
                    <a16:creationId xmlns:a16="http://schemas.microsoft.com/office/drawing/2014/main" id="{FF93F8AC-D977-0C40-BB33-2DF702AF7BC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63">
              <a:extLst>
                <a:ext uri="{FF2B5EF4-FFF2-40B4-BE49-F238E27FC236}">
                  <a16:creationId xmlns:a16="http://schemas.microsoft.com/office/drawing/2014/main" id="{A9C1A99E-1354-BD40-92CC-1097A88D55CE}"/>
                </a:ext>
              </a:extLst>
            </p:cNvPr>
            <p:cNvGrpSpPr>
              <a:grpSpLocks/>
            </p:cNvGrpSpPr>
            <p:nvPr/>
          </p:nvGrpSpPr>
          <p:grpSpPr bwMode="auto">
            <a:xfrm>
              <a:off x="12552504" y="5743210"/>
              <a:ext cx="986752" cy="182532"/>
              <a:chOff x="5893" y="3657"/>
              <a:chExt cx="466" cy="115"/>
            </a:xfrm>
          </p:grpSpPr>
          <p:sp>
            <p:nvSpPr>
              <p:cNvPr id="104" name="Rectangle 64">
                <a:extLst>
                  <a:ext uri="{FF2B5EF4-FFF2-40B4-BE49-F238E27FC236}">
                    <a16:creationId xmlns:a16="http://schemas.microsoft.com/office/drawing/2014/main" id="{AC412130-84DC-7846-BAD4-21EDBE12F3C0}"/>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65">
                <a:extLst>
                  <a:ext uri="{FF2B5EF4-FFF2-40B4-BE49-F238E27FC236}">
                    <a16:creationId xmlns:a16="http://schemas.microsoft.com/office/drawing/2014/main" id="{B300F66A-C8D1-0545-A0CB-35310ED8C77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66">
                <a:extLst>
                  <a:ext uri="{FF2B5EF4-FFF2-40B4-BE49-F238E27FC236}">
                    <a16:creationId xmlns:a16="http://schemas.microsoft.com/office/drawing/2014/main" id="{3C6A783E-509F-DF46-B321-B8468B0E162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67">
                <a:extLst>
                  <a:ext uri="{FF2B5EF4-FFF2-40B4-BE49-F238E27FC236}">
                    <a16:creationId xmlns:a16="http://schemas.microsoft.com/office/drawing/2014/main" id="{C55DE921-1AFF-2640-86D9-F1DF6A78D9E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68">
              <a:extLst>
                <a:ext uri="{FF2B5EF4-FFF2-40B4-BE49-F238E27FC236}">
                  <a16:creationId xmlns:a16="http://schemas.microsoft.com/office/drawing/2014/main" id="{A6E1B667-43FA-DE4A-98DD-972135751421}"/>
                </a:ext>
              </a:extLst>
            </p:cNvPr>
            <p:cNvGrpSpPr>
              <a:grpSpLocks/>
            </p:cNvGrpSpPr>
            <p:nvPr/>
          </p:nvGrpSpPr>
          <p:grpSpPr bwMode="auto">
            <a:xfrm>
              <a:off x="12552504" y="6103513"/>
              <a:ext cx="986752" cy="182532"/>
              <a:chOff x="5893" y="3884"/>
              <a:chExt cx="466" cy="115"/>
            </a:xfrm>
          </p:grpSpPr>
          <p:sp>
            <p:nvSpPr>
              <p:cNvPr id="100" name="Rectangle 69">
                <a:extLst>
                  <a:ext uri="{FF2B5EF4-FFF2-40B4-BE49-F238E27FC236}">
                    <a16:creationId xmlns:a16="http://schemas.microsoft.com/office/drawing/2014/main" id="{7F936C4A-7764-6446-BE7A-6F8A72D289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0">
                <a:extLst>
                  <a:ext uri="{FF2B5EF4-FFF2-40B4-BE49-F238E27FC236}">
                    <a16:creationId xmlns:a16="http://schemas.microsoft.com/office/drawing/2014/main" id="{0DCBE27F-587E-9746-A51C-CC068DCE79FA}"/>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1">
                <a:extLst>
                  <a:ext uri="{FF2B5EF4-FFF2-40B4-BE49-F238E27FC236}">
                    <a16:creationId xmlns:a16="http://schemas.microsoft.com/office/drawing/2014/main" id="{091416AB-BFD7-E94A-95F3-DA237E23E6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2">
                <a:extLst>
                  <a:ext uri="{FF2B5EF4-FFF2-40B4-BE49-F238E27FC236}">
                    <a16:creationId xmlns:a16="http://schemas.microsoft.com/office/drawing/2014/main" id="{BC557144-ED30-534B-B997-B7D438CD02B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73">
              <a:extLst>
                <a:ext uri="{FF2B5EF4-FFF2-40B4-BE49-F238E27FC236}">
                  <a16:creationId xmlns:a16="http://schemas.microsoft.com/office/drawing/2014/main" id="{F4F296F4-53EB-3348-AB7A-A5230551390A}"/>
                </a:ext>
              </a:extLst>
            </p:cNvPr>
            <p:cNvGrpSpPr>
              <a:grpSpLocks/>
            </p:cNvGrpSpPr>
            <p:nvPr/>
          </p:nvGrpSpPr>
          <p:grpSpPr bwMode="auto">
            <a:xfrm>
              <a:off x="12552504" y="6328901"/>
              <a:ext cx="986752" cy="182532"/>
              <a:chOff x="5893" y="4026"/>
              <a:chExt cx="466" cy="115"/>
            </a:xfrm>
          </p:grpSpPr>
          <p:sp>
            <p:nvSpPr>
              <p:cNvPr id="96" name="Rectangle 74">
                <a:extLst>
                  <a:ext uri="{FF2B5EF4-FFF2-40B4-BE49-F238E27FC236}">
                    <a16:creationId xmlns:a16="http://schemas.microsoft.com/office/drawing/2014/main" id="{C64053B1-E458-5F4D-864B-681210E6385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75">
                <a:extLst>
                  <a:ext uri="{FF2B5EF4-FFF2-40B4-BE49-F238E27FC236}">
                    <a16:creationId xmlns:a16="http://schemas.microsoft.com/office/drawing/2014/main" id="{35B4E54A-981E-AE46-9D4B-5175D931098D}"/>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76">
                <a:extLst>
                  <a:ext uri="{FF2B5EF4-FFF2-40B4-BE49-F238E27FC236}">
                    <a16:creationId xmlns:a16="http://schemas.microsoft.com/office/drawing/2014/main" id="{09370D3C-5439-6842-9FA4-6AA598C3075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77">
                <a:extLst>
                  <a:ext uri="{FF2B5EF4-FFF2-40B4-BE49-F238E27FC236}">
                    <a16:creationId xmlns:a16="http://schemas.microsoft.com/office/drawing/2014/main" id="{32B53C8E-23DF-0140-9CC5-C0F33A97A5E7}"/>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78">
              <a:extLst>
                <a:ext uri="{FF2B5EF4-FFF2-40B4-BE49-F238E27FC236}">
                  <a16:creationId xmlns:a16="http://schemas.microsoft.com/office/drawing/2014/main" id="{50FD0AD5-9944-0347-BFF6-664AE3D781A1}"/>
                </a:ext>
              </a:extLst>
            </p:cNvPr>
            <p:cNvGrpSpPr>
              <a:grpSpLocks/>
            </p:cNvGrpSpPr>
            <p:nvPr/>
          </p:nvGrpSpPr>
          <p:grpSpPr bwMode="auto">
            <a:xfrm>
              <a:off x="12552504" y="6552703"/>
              <a:ext cx="986752" cy="182532"/>
              <a:chOff x="5893" y="4167"/>
              <a:chExt cx="466" cy="115"/>
            </a:xfrm>
          </p:grpSpPr>
          <p:sp>
            <p:nvSpPr>
              <p:cNvPr id="92" name="Rectangle 79">
                <a:extLst>
                  <a:ext uri="{FF2B5EF4-FFF2-40B4-BE49-F238E27FC236}">
                    <a16:creationId xmlns:a16="http://schemas.microsoft.com/office/drawing/2014/main" id="{E732A77E-8505-1E40-A258-EFDCBCEC8EB1}"/>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3" name="Rectangle 80">
                <a:extLst>
                  <a:ext uri="{FF2B5EF4-FFF2-40B4-BE49-F238E27FC236}">
                    <a16:creationId xmlns:a16="http://schemas.microsoft.com/office/drawing/2014/main" id="{32B69D4E-72C3-9649-B97D-0EFE46A72E9E}"/>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81">
                <a:extLst>
                  <a:ext uri="{FF2B5EF4-FFF2-40B4-BE49-F238E27FC236}">
                    <a16:creationId xmlns:a16="http://schemas.microsoft.com/office/drawing/2014/main" id="{E69042FB-994A-D542-BD0E-6F82FB751DF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82">
                <a:extLst>
                  <a:ext uri="{FF2B5EF4-FFF2-40B4-BE49-F238E27FC236}">
                    <a16:creationId xmlns:a16="http://schemas.microsoft.com/office/drawing/2014/main" id="{D5B29B49-BB12-3F44-9E6E-4F0D381B2C3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4" name="Rectangle 83">
            <a:extLst>
              <a:ext uri="{FF2B5EF4-FFF2-40B4-BE49-F238E27FC236}">
                <a16:creationId xmlns:a16="http://schemas.microsoft.com/office/drawing/2014/main" id="{C93DD7E9-B2BB-8D43-911F-C0381565FB38}"/>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5" name="Rectangle 84">
            <a:extLst>
              <a:ext uri="{FF2B5EF4-FFF2-40B4-BE49-F238E27FC236}">
                <a16:creationId xmlns:a16="http://schemas.microsoft.com/office/drawing/2014/main" id="{208BE6BD-83EA-3945-8804-48D4553AC936}"/>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6" name="组合 15">
            <a:extLst>
              <a:ext uri="{FF2B5EF4-FFF2-40B4-BE49-F238E27FC236}">
                <a16:creationId xmlns:a16="http://schemas.microsoft.com/office/drawing/2014/main" id="{0471D311-6605-F244-939C-1A0F1511AD57}"/>
              </a:ext>
            </a:extLst>
          </p:cNvPr>
          <p:cNvGrpSpPr/>
          <p:nvPr userDrawn="1"/>
        </p:nvGrpSpPr>
        <p:grpSpPr>
          <a:xfrm>
            <a:off x="12438524" y="3358802"/>
            <a:ext cx="1214711" cy="3499198"/>
            <a:chOff x="12438524" y="3358802"/>
            <a:chExt cx="1214711" cy="3499198"/>
          </a:xfrm>
        </p:grpSpPr>
        <p:sp>
          <p:nvSpPr>
            <p:cNvPr id="15" name="矩形 14">
              <a:extLst>
                <a:ext uri="{FF2B5EF4-FFF2-40B4-BE49-F238E27FC236}">
                  <a16:creationId xmlns:a16="http://schemas.microsoft.com/office/drawing/2014/main" id="{D08D99DE-5ABC-2D44-AA9C-BC1F88EC17FA}"/>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8"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9"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10">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11">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Rectangle 15">
            <a:extLst>
              <a:ext uri="{FF2B5EF4-FFF2-40B4-BE49-F238E27FC236}">
                <a16:creationId xmlns:a16="http://schemas.microsoft.com/office/drawing/2014/main" id="{5F0D27D0-6BBA-6040-99DD-9D74A376C229}"/>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79" name="组合 78">
            <a:extLst>
              <a:ext uri="{FF2B5EF4-FFF2-40B4-BE49-F238E27FC236}">
                <a16:creationId xmlns:a16="http://schemas.microsoft.com/office/drawing/2014/main" id="{0AEBE44D-B240-1047-8AE1-2A41842C9EF5}"/>
              </a:ext>
            </a:extLst>
          </p:cNvPr>
          <p:cNvGrpSpPr/>
          <p:nvPr userDrawn="1"/>
        </p:nvGrpSpPr>
        <p:grpSpPr>
          <a:xfrm>
            <a:off x="12438524" y="3358802"/>
            <a:ext cx="1214711" cy="3499198"/>
            <a:chOff x="12438524" y="3358802"/>
            <a:chExt cx="1214711" cy="3499198"/>
          </a:xfrm>
        </p:grpSpPr>
        <p:sp>
          <p:nvSpPr>
            <p:cNvPr id="80" name="矩形 79">
              <a:extLst>
                <a:ext uri="{FF2B5EF4-FFF2-40B4-BE49-F238E27FC236}">
                  <a16:creationId xmlns:a16="http://schemas.microsoft.com/office/drawing/2014/main" id="{6E75B5C4-174B-534E-99A7-4017609E412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81" name="Group 18">
              <a:extLst>
                <a:ext uri="{FF2B5EF4-FFF2-40B4-BE49-F238E27FC236}">
                  <a16:creationId xmlns:a16="http://schemas.microsoft.com/office/drawing/2014/main" id="{FE94B37C-E1F1-684F-A002-9902065015EC}"/>
                </a:ext>
              </a:extLst>
            </p:cNvPr>
            <p:cNvGrpSpPr>
              <a:grpSpLocks/>
            </p:cNvGrpSpPr>
            <p:nvPr/>
          </p:nvGrpSpPr>
          <p:grpSpPr bwMode="auto">
            <a:xfrm>
              <a:off x="12552504" y="3727418"/>
              <a:ext cx="986752" cy="182532"/>
              <a:chOff x="5893" y="2387"/>
              <a:chExt cx="466" cy="115"/>
            </a:xfrm>
          </p:grpSpPr>
          <p:sp>
            <p:nvSpPr>
              <p:cNvPr id="144" name="Rectangle 19">
                <a:extLst>
                  <a:ext uri="{FF2B5EF4-FFF2-40B4-BE49-F238E27FC236}">
                    <a16:creationId xmlns:a16="http://schemas.microsoft.com/office/drawing/2014/main" id="{78A268BC-D3D4-3945-9984-290E632840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20">
                <a:extLst>
                  <a:ext uri="{FF2B5EF4-FFF2-40B4-BE49-F238E27FC236}">
                    <a16:creationId xmlns:a16="http://schemas.microsoft.com/office/drawing/2014/main" id="{A6090A13-C83C-2847-86D3-8ED00CE6F31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21">
                <a:extLst>
                  <a:ext uri="{FF2B5EF4-FFF2-40B4-BE49-F238E27FC236}">
                    <a16:creationId xmlns:a16="http://schemas.microsoft.com/office/drawing/2014/main" id="{A401A15C-7868-8E42-B649-7E8F610AE96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7" name="Rectangle 22">
                <a:extLst>
                  <a:ext uri="{FF2B5EF4-FFF2-40B4-BE49-F238E27FC236}">
                    <a16:creationId xmlns:a16="http://schemas.microsoft.com/office/drawing/2014/main" id="{2DE2C758-6DAB-3E49-974C-22059EDB5ED0}"/>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2" name="Group 23">
              <a:extLst>
                <a:ext uri="{FF2B5EF4-FFF2-40B4-BE49-F238E27FC236}">
                  <a16:creationId xmlns:a16="http://schemas.microsoft.com/office/drawing/2014/main" id="{AF280DAB-266C-9144-86E2-144461CD1043}"/>
                </a:ext>
              </a:extLst>
            </p:cNvPr>
            <p:cNvGrpSpPr>
              <a:grpSpLocks/>
            </p:cNvGrpSpPr>
            <p:nvPr/>
          </p:nvGrpSpPr>
          <p:grpSpPr bwMode="auto">
            <a:xfrm>
              <a:off x="12552504" y="3943282"/>
              <a:ext cx="986752" cy="182532"/>
              <a:chOff x="5893" y="2523"/>
              <a:chExt cx="466" cy="115"/>
            </a:xfrm>
          </p:grpSpPr>
          <p:sp>
            <p:nvSpPr>
              <p:cNvPr id="140" name="Rectangle 24">
                <a:extLst>
                  <a:ext uri="{FF2B5EF4-FFF2-40B4-BE49-F238E27FC236}">
                    <a16:creationId xmlns:a16="http://schemas.microsoft.com/office/drawing/2014/main" id="{F7077ABD-F234-3B45-BD19-97A98A850EF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25">
                <a:extLst>
                  <a:ext uri="{FF2B5EF4-FFF2-40B4-BE49-F238E27FC236}">
                    <a16:creationId xmlns:a16="http://schemas.microsoft.com/office/drawing/2014/main" id="{734082A6-194A-3F41-9F1E-41DF51B5490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2" name="Rectangle 26">
                <a:extLst>
                  <a:ext uri="{FF2B5EF4-FFF2-40B4-BE49-F238E27FC236}">
                    <a16:creationId xmlns:a16="http://schemas.microsoft.com/office/drawing/2014/main" id="{1D77F031-CF25-AE42-8E19-E5EF69D08D5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3" name="Rectangle 27">
                <a:extLst>
                  <a:ext uri="{FF2B5EF4-FFF2-40B4-BE49-F238E27FC236}">
                    <a16:creationId xmlns:a16="http://schemas.microsoft.com/office/drawing/2014/main" id="{7BE49B44-4D10-8F48-8220-01AC6743283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3" name="Group 28">
              <a:extLst>
                <a:ext uri="{FF2B5EF4-FFF2-40B4-BE49-F238E27FC236}">
                  <a16:creationId xmlns:a16="http://schemas.microsoft.com/office/drawing/2014/main" id="{F016FB11-1E0A-8540-9C0C-E06F13CA097E}"/>
                </a:ext>
              </a:extLst>
            </p:cNvPr>
            <p:cNvGrpSpPr>
              <a:grpSpLocks/>
            </p:cNvGrpSpPr>
            <p:nvPr/>
          </p:nvGrpSpPr>
          <p:grpSpPr bwMode="auto">
            <a:xfrm>
              <a:off x="12552504" y="4159146"/>
              <a:ext cx="986752" cy="182532"/>
              <a:chOff x="5893" y="2659"/>
              <a:chExt cx="466" cy="115"/>
            </a:xfrm>
          </p:grpSpPr>
          <p:sp>
            <p:nvSpPr>
              <p:cNvPr id="136" name="Rectangle 29">
                <a:extLst>
                  <a:ext uri="{FF2B5EF4-FFF2-40B4-BE49-F238E27FC236}">
                    <a16:creationId xmlns:a16="http://schemas.microsoft.com/office/drawing/2014/main" id="{98C97CFF-95B2-3E4D-A057-C8EEE453DE7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7" name="Rectangle 30">
                <a:extLst>
                  <a:ext uri="{FF2B5EF4-FFF2-40B4-BE49-F238E27FC236}">
                    <a16:creationId xmlns:a16="http://schemas.microsoft.com/office/drawing/2014/main" id="{7DC45F03-85BB-C94A-9F19-93E79FC99651}"/>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8" name="Rectangle 31">
                <a:extLst>
                  <a:ext uri="{FF2B5EF4-FFF2-40B4-BE49-F238E27FC236}">
                    <a16:creationId xmlns:a16="http://schemas.microsoft.com/office/drawing/2014/main" id="{DE803727-D384-D74F-836D-06462F48EA17}"/>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32">
                <a:extLst>
                  <a:ext uri="{FF2B5EF4-FFF2-40B4-BE49-F238E27FC236}">
                    <a16:creationId xmlns:a16="http://schemas.microsoft.com/office/drawing/2014/main" id="{DC9DA388-B05C-BB46-B940-37E6293719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6" name="Group 33">
              <a:extLst>
                <a:ext uri="{FF2B5EF4-FFF2-40B4-BE49-F238E27FC236}">
                  <a16:creationId xmlns:a16="http://schemas.microsoft.com/office/drawing/2014/main" id="{80516E18-79C1-BF46-A829-59DDDE7B190A}"/>
                </a:ext>
              </a:extLst>
            </p:cNvPr>
            <p:cNvGrpSpPr>
              <a:grpSpLocks/>
            </p:cNvGrpSpPr>
            <p:nvPr/>
          </p:nvGrpSpPr>
          <p:grpSpPr bwMode="auto">
            <a:xfrm>
              <a:off x="12552504" y="3511551"/>
              <a:ext cx="986752" cy="188882"/>
              <a:chOff x="5893" y="2251"/>
              <a:chExt cx="466" cy="119"/>
            </a:xfrm>
          </p:grpSpPr>
          <p:sp>
            <p:nvSpPr>
              <p:cNvPr id="132" name="Rectangle 34">
                <a:extLst>
                  <a:ext uri="{FF2B5EF4-FFF2-40B4-BE49-F238E27FC236}">
                    <a16:creationId xmlns:a16="http://schemas.microsoft.com/office/drawing/2014/main" id="{FD73BA44-330D-2F42-9839-CD27228C6348}"/>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3" name="Rectangle 35">
                <a:extLst>
                  <a:ext uri="{FF2B5EF4-FFF2-40B4-BE49-F238E27FC236}">
                    <a16:creationId xmlns:a16="http://schemas.microsoft.com/office/drawing/2014/main" id="{5016EF6D-279F-B340-9667-A8AE1DFA942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36">
                <a:extLst>
                  <a:ext uri="{FF2B5EF4-FFF2-40B4-BE49-F238E27FC236}">
                    <a16:creationId xmlns:a16="http://schemas.microsoft.com/office/drawing/2014/main" id="{17BD6F8D-671A-CB42-AC6D-5CB878B6D233}"/>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37">
                <a:extLst>
                  <a:ext uri="{FF2B5EF4-FFF2-40B4-BE49-F238E27FC236}">
                    <a16:creationId xmlns:a16="http://schemas.microsoft.com/office/drawing/2014/main" id="{80BFA420-341E-784D-97C1-CA4EB2DF99B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38">
              <a:extLst>
                <a:ext uri="{FF2B5EF4-FFF2-40B4-BE49-F238E27FC236}">
                  <a16:creationId xmlns:a16="http://schemas.microsoft.com/office/drawing/2014/main" id="{113C15F0-B8A3-D940-9BBC-DC87E5D377FF}"/>
                </a:ext>
              </a:extLst>
            </p:cNvPr>
            <p:cNvGrpSpPr>
              <a:grpSpLocks/>
            </p:cNvGrpSpPr>
            <p:nvPr/>
          </p:nvGrpSpPr>
          <p:grpSpPr bwMode="auto">
            <a:xfrm>
              <a:off x="12552504" y="4519449"/>
              <a:ext cx="986752" cy="182532"/>
              <a:chOff x="5893" y="2886"/>
              <a:chExt cx="466" cy="115"/>
            </a:xfrm>
          </p:grpSpPr>
          <p:sp>
            <p:nvSpPr>
              <p:cNvPr id="128" name="Rectangle 39">
                <a:extLst>
                  <a:ext uri="{FF2B5EF4-FFF2-40B4-BE49-F238E27FC236}">
                    <a16:creationId xmlns:a16="http://schemas.microsoft.com/office/drawing/2014/main" id="{0FCD2644-873C-364B-8794-FB5DDC55739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40">
                <a:extLst>
                  <a:ext uri="{FF2B5EF4-FFF2-40B4-BE49-F238E27FC236}">
                    <a16:creationId xmlns:a16="http://schemas.microsoft.com/office/drawing/2014/main" id="{88E82062-E2D8-104E-877E-7299A202773B}"/>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41">
                <a:extLst>
                  <a:ext uri="{FF2B5EF4-FFF2-40B4-BE49-F238E27FC236}">
                    <a16:creationId xmlns:a16="http://schemas.microsoft.com/office/drawing/2014/main" id="{0B20ED13-C438-FC42-97AF-70FD93225E6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42">
                <a:extLst>
                  <a:ext uri="{FF2B5EF4-FFF2-40B4-BE49-F238E27FC236}">
                    <a16:creationId xmlns:a16="http://schemas.microsoft.com/office/drawing/2014/main" id="{B0CDA2D6-D44E-BB4A-81BA-60E9DD4C7F3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8" name="Group 43">
              <a:extLst>
                <a:ext uri="{FF2B5EF4-FFF2-40B4-BE49-F238E27FC236}">
                  <a16:creationId xmlns:a16="http://schemas.microsoft.com/office/drawing/2014/main" id="{6C47AEC9-E44E-7A4E-96CF-B98299B5522A}"/>
                </a:ext>
              </a:extLst>
            </p:cNvPr>
            <p:cNvGrpSpPr>
              <a:grpSpLocks/>
            </p:cNvGrpSpPr>
            <p:nvPr/>
          </p:nvGrpSpPr>
          <p:grpSpPr bwMode="auto">
            <a:xfrm>
              <a:off x="12552504" y="4735313"/>
              <a:ext cx="986752" cy="182532"/>
              <a:chOff x="5893" y="3022"/>
              <a:chExt cx="466" cy="115"/>
            </a:xfrm>
          </p:grpSpPr>
          <p:sp>
            <p:nvSpPr>
              <p:cNvPr id="124" name="Rectangle 44">
                <a:extLst>
                  <a:ext uri="{FF2B5EF4-FFF2-40B4-BE49-F238E27FC236}">
                    <a16:creationId xmlns:a16="http://schemas.microsoft.com/office/drawing/2014/main" id="{5704526A-72A0-6B4C-BD19-10E8D93A9D6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45">
                <a:extLst>
                  <a:ext uri="{FF2B5EF4-FFF2-40B4-BE49-F238E27FC236}">
                    <a16:creationId xmlns:a16="http://schemas.microsoft.com/office/drawing/2014/main" id="{55D7F1F7-3CF2-2D49-B1D8-A9131DD958C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46">
                <a:extLst>
                  <a:ext uri="{FF2B5EF4-FFF2-40B4-BE49-F238E27FC236}">
                    <a16:creationId xmlns:a16="http://schemas.microsoft.com/office/drawing/2014/main" id="{5536878C-9A77-8E43-AA67-8512E44B7B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7" name="Rectangle 47">
                <a:extLst>
                  <a:ext uri="{FF2B5EF4-FFF2-40B4-BE49-F238E27FC236}">
                    <a16:creationId xmlns:a16="http://schemas.microsoft.com/office/drawing/2014/main" id="{6C483BFD-776A-CE43-AF6B-FFE5F5D76D5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9" name="Group 48">
              <a:extLst>
                <a:ext uri="{FF2B5EF4-FFF2-40B4-BE49-F238E27FC236}">
                  <a16:creationId xmlns:a16="http://schemas.microsoft.com/office/drawing/2014/main" id="{A0F9180E-9F48-EE4D-9EA3-5586D4BDF6FB}"/>
                </a:ext>
              </a:extLst>
            </p:cNvPr>
            <p:cNvGrpSpPr>
              <a:grpSpLocks/>
            </p:cNvGrpSpPr>
            <p:nvPr/>
          </p:nvGrpSpPr>
          <p:grpSpPr bwMode="auto">
            <a:xfrm>
              <a:off x="12552504" y="4951179"/>
              <a:ext cx="986752" cy="182532"/>
              <a:chOff x="5893" y="3158"/>
              <a:chExt cx="466" cy="115"/>
            </a:xfrm>
          </p:grpSpPr>
          <p:sp>
            <p:nvSpPr>
              <p:cNvPr id="120" name="Rectangle 49">
                <a:extLst>
                  <a:ext uri="{FF2B5EF4-FFF2-40B4-BE49-F238E27FC236}">
                    <a16:creationId xmlns:a16="http://schemas.microsoft.com/office/drawing/2014/main" id="{7F8F9A75-C921-7341-9A23-DBDCDC1B2619}"/>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0">
                <a:extLst>
                  <a:ext uri="{FF2B5EF4-FFF2-40B4-BE49-F238E27FC236}">
                    <a16:creationId xmlns:a16="http://schemas.microsoft.com/office/drawing/2014/main" id="{AC226384-8DBE-9841-A45A-F2CB694FDF4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2" name="Rectangle 51">
                <a:extLst>
                  <a:ext uri="{FF2B5EF4-FFF2-40B4-BE49-F238E27FC236}">
                    <a16:creationId xmlns:a16="http://schemas.microsoft.com/office/drawing/2014/main" id="{5A85650A-E4C5-074F-9137-CABFBA2B769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3" name="Rectangle 52">
                <a:extLst>
                  <a:ext uri="{FF2B5EF4-FFF2-40B4-BE49-F238E27FC236}">
                    <a16:creationId xmlns:a16="http://schemas.microsoft.com/office/drawing/2014/main" id="{928A1787-A3CC-2D4C-B5DE-20C2DD1907B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0" name="Group 53">
              <a:extLst>
                <a:ext uri="{FF2B5EF4-FFF2-40B4-BE49-F238E27FC236}">
                  <a16:creationId xmlns:a16="http://schemas.microsoft.com/office/drawing/2014/main" id="{96D554F2-B1AA-3547-ACAE-FD72B57528B5}"/>
                </a:ext>
              </a:extLst>
            </p:cNvPr>
            <p:cNvGrpSpPr>
              <a:grpSpLocks/>
            </p:cNvGrpSpPr>
            <p:nvPr/>
          </p:nvGrpSpPr>
          <p:grpSpPr bwMode="auto">
            <a:xfrm>
              <a:off x="12552504" y="5311482"/>
              <a:ext cx="986752" cy="182532"/>
              <a:chOff x="5893" y="3385"/>
              <a:chExt cx="466" cy="115"/>
            </a:xfrm>
          </p:grpSpPr>
          <p:sp>
            <p:nvSpPr>
              <p:cNvPr id="116" name="Rectangle 54">
                <a:extLst>
                  <a:ext uri="{FF2B5EF4-FFF2-40B4-BE49-F238E27FC236}">
                    <a16:creationId xmlns:a16="http://schemas.microsoft.com/office/drawing/2014/main" id="{707F084C-E82D-9041-A45E-F937AF2D9D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7" name="Rectangle 55">
                <a:extLst>
                  <a:ext uri="{FF2B5EF4-FFF2-40B4-BE49-F238E27FC236}">
                    <a16:creationId xmlns:a16="http://schemas.microsoft.com/office/drawing/2014/main" id="{D9FBABE9-27E1-A745-963F-053AD32BCDCF}"/>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8" name="Rectangle 56">
                <a:extLst>
                  <a:ext uri="{FF2B5EF4-FFF2-40B4-BE49-F238E27FC236}">
                    <a16:creationId xmlns:a16="http://schemas.microsoft.com/office/drawing/2014/main" id="{580DACF8-D4A8-5F4A-ABDB-900AB4166CB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7">
                <a:extLst>
                  <a:ext uri="{FF2B5EF4-FFF2-40B4-BE49-F238E27FC236}">
                    <a16:creationId xmlns:a16="http://schemas.microsoft.com/office/drawing/2014/main" id="{7FD63E0A-1859-FE45-8460-39EFEC15E20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1" name="Group 58">
              <a:extLst>
                <a:ext uri="{FF2B5EF4-FFF2-40B4-BE49-F238E27FC236}">
                  <a16:creationId xmlns:a16="http://schemas.microsoft.com/office/drawing/2014/main" id="{D28003DF-D49D-264C-A28B-05E6B32D7295}"/>
                </a:ext>
              </a:extLst>
            </p:cNvPr>
            <p:cNvGrpSpPr>
              <a:grpSpLocks/>
            </p:cNvGrpSpPr>
            <p:nvPr/>
          </p:nvGrpSpPr>
          <p:grpSpPr bwMode="auto">
            <a:xfrm>
              <a:off x="12552504" y="5527346"/>
              <a:ext cx="986752" cy="182532"/>
              <a:chOff x="5893" y="3521"/>
              <a:chExt cx="466" cy="115"/>
            </a:xfrm>
          </p:grpSpPr>
          <p:sp>
            <p:nvSpPr>
              <p:cNvPr id="112" name="Rectangle 59">
                <a:extLst>
                  <a:ext uri="{FF2B5EF4-FFF2-40B4-BE49-F238E27FC236}">
                    <a16:creationId xmlns:a16="http://schemas.microsoft.com/office/drawing/2014/main" id="{9603B163-0D54-1947-84A8-DE77D43847A1}"/>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3" name="Rectangle 60">
                <a:extLst>
                  <a:ext uri="{FF2B5EF4-FFF2-40B4-BE49-F238E27FC236}">
                    <a16:creationId xmlns:a16="http://schemas.microsoft.com/office/drawing/2014/main" id="{579289F7-49B1-6F48-872D-CA98C954701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61">
                <a:extLst>
                  <a:ext uri="{FF2B5EF4-FFF2-40B4-BE49-F238E27FC236}">
                    <a16:creationId xmlns:a16="http://schemas.microsoft.com/office/drawing/2014/main" id="{69A2D88C-BED9-2249-9ED9-49DF387ACB0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62">
                <a:extLst>
                  <a:ext uri="{FF2B5EF4-FFF2-40B4-BE49-F238E27FC236}">
                    <a16:creationId xmlns:a16="http://schemas.microsoft.com/office/drawing/2014/main" id="{F72FAEB2-9671-5448-9477-0C0AF673F69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63">
              <a:extLst>
                <a:ext uri="{FF2B5EF4-FFF2-40B4-BE49-F238E27FC236}">
                  <a16:creationId xmlns:a16="http://schemas.microsoft.com/office/drawing/2014/main" id="{DA96FCC8-5FE9-D144-AB36-A42DD32D2D6D}"/>
                </a:ext>
              </a:extLst>
            </p:cNvPr>
            <p:cNvGrpSpPr>
              <a:grpSpLocks/>
            </p:cNvGrpSpPr>
            <p:nvPr/>
          </p:nvGrpSpPr>
          <p:grpSpPr bwMode="auto">
            <a:xfrm>
              <a:off x="12552504" y="5743210"/>
              <a:ext cx="986752" cy="182532"/>
              <a:chOff x="5893" y="3657"/>
              <a:chExt cx="466" cy="115"/>
            </a:xfrm>
          </p:grpSpPr>
          <p:sp>
            <p:nvSpPr>
              <p:cNvPr id="108" name="Rectangle 64">
                <a:extLst>
                  <a:ext uri="{FF2B5EF4-FFF2-40B4-BE49-F238E27FC236}">
                    <a16:creationId xmlns:a16="http://schemas.microsoft.com/office/drawing/2014/main" id="{6207FB59-1231-0C4A-874C-33971902B237}"/>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65">
                <a:extLst>
                  <a:ext uri="{FF2B5EF4-FFF2-40B4-BE49-F238E27FC236}">
                    <a16:creationId xmlns:a16="http://schemas.microsoft.com/office/drawing/2014/main" id="{F649D630-7F44-FE45-BEF5-65314D8990A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66">
                <a:extLst>
                  <a:ext uri="{FF2B5EF4-FFF2-40B4-BE49-F238E27FC236}">
                    <a16:creationId xmlns:a16="http://schemas.microsoft.com/office/drawing/2014/main" id="{81E212F1-1508-0F42-978E-28F2E545754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67">
                <a:extLst>
                  <a:ext uri="{FF2B5EF4-FFF2-40B4-BE49-F238E27FC236}">
                    <a16:creationId xmlns:a16="http://schemas.microsoft.com/office/drawing/2014/main" id="{3D5C9D94-34F2-B54F-BE78-5F1FDA58A459}"/>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3" name="Group 68">
              <a:extLst>
                <a:ext uri="{FF2B5EF4-FFF2-40B4-BE49-F238E27FC236}">
                  <a16:creationId xmlns:a16="http://schemas.microsoft.com/office/drawing/2014/main" id="{BD32AFAC-D574-234A-870B-701C55C3C04E}"/>
                </a:ext>
              </a:extLst>
            </p:cNvPr>
            <p:cNvGrpSpPr>
              <a:grpSpLocks/>
            </p:cNvGrpSpPr>
            <p:nvPr/>
          </p:nvGrpSpPr>
          <p:grpSpPr bwMode="auto">
            <a:xfrm>
              <a:off x="12552504" y="6103513"/>
              <a:ext cx="986752" cy="182532"/>
              <a:chOff x="5893" y="3884"/>
              <a:chExt cx="466" cy="115"/>
            </a:xfrm>
          </p:grpSpPr>
          <p:sp>
            <p:nvSpPr>
              <p:cNvPr id="104" name="Rectangle 69">
                <a:extLst>
                  <a:ext uri="{FF2B5EF4-FFF2-40B4-BE49-F238E27FC236}">
                    <a16:creationId xmlns:a16="http://schemas.microsoft.com/office/drawing/2014/main" id="{93A97BBA-F2D2-6045-A80B-34D728F57F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70">
                <a:extLst>
                  <a:ext uri="{FF2B5EF4-FFF2-40B4-BE49-F238E27FC236}">
                    <a16:creationId xmlns:a16="http://schemas.microsoft.com/office/drawing/2014/main" id="{69D6D1F7-1AD4-6A4B-A6CF-1E2368DA68FC}"/>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71">
                <a:extLst>
                  <a:ext uri="{FF2B5EF4-FFF2-40B4-BE49-F238E27FC236}">
                    <a16:creationId xmlns:a16="http://schemas.microsoft.com/office/drawing/2014/main" id="{F7DA91D9-CD56-974F-A170-E6F50135817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7" name="Rectangle 72">
                <a:extLst>
                  <a:ext uri="{FF2B5EF4-FFF2-40B4-BE49-F238E27FC236}">
                    <a16:creationId xmlns:a16="http://schemas.microsoft.com/office/drawing/2014/main" id="{5CC3E513-AF85-DA42-A69F-8C02BF54AC58}"/>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4" name="Group 73">
              <a:extLst>
                <a:ext uri="{FF2B5EF4-FFF2-40B4-BE49-F238E27FC236}">
                  <a16:creationId xmlns:a16="http://schemas.microsoft.com/office/drawing/2014/main" id="{AF567667-F7BC-9248-A1C8-8A2251957F9E}"/>
                </a:ext>
              </a:extLst>
            </p:cNvPr>
            <p:cNvGrpSpPr>
              <a:grpSpLocks/>
            </p:cNvGrpSpPr>
            <p:nvPr/>
          </p:nvGrpSpPr>
          <p:grpSpPr bwMode="auto">
            <a:xfrm>
              <a:off x="12552504" y="6328901"/>
              <a:ext cx="986752" cy="182532"/>
              <a:chOff x="5893" y="4026"/>
              <a:chExt cx="466" cy="115"/>
            </a:xfrm>
          </p:grpSpPr>
          <p:sp>
            <p:nvSpPr>
              <p:cNvPr id="100" name="Rectangle 74">
                <a:extLst>
                  <a:ext uri="{FF2B5EF4-FFF2-40B4-BE49-F238E27FC236}">
                    <a16:creationId xmlns:a16="http://schemas.microsoft.com/office/drawing/2014/main" id="{FFA73BAB-564A-1748-85FA-7DD4850441E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75">
                <a:extLst>
                  <a:ext uri="{FF2B5EF4-FFF2-40B4-BE49-F238E27FC236}">
                    <a16:creationId xmlns:a16="http://schemas.microsoft.com/office/drawing/2014/main" id="{64CCF173-4A8D-EF4B-8A72-B096FC19FFE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2" name="Rectangle 76">
                <a:extLst>
                  <a:ext uri="{FF2B5EF4-FFF2-40B4-BE49-F238E27FC236}">
                    <a16:creationId xmlns:a16="http://schemas.microsoft.com/office/drawing/2014/main" id="{4BF27227-A166-384B-B8D1-B80A4EDAB60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3" name="Rectangle 77">
                <a:extLst>
                  <a:ext uri="{FF2B5EF4-FFF2-40B4-BE49-F238E27FC236}">
                    <a16:creationId xmlns:a16="http://schemas.microsoft.com/office/drawing/2014/main" id="{2846B208-84B8-264B-9543-DDE16F2558B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5" name="Group 78">
              <a:extLst>
                <a:ext uri="{FF2B5EF4-FFF2-40B4-BE49-F238E27FC236}">
                  <a16:creationId xmlns:a16="http://schemas.microsoft.com/office/drawing/2014/main" id="{A6867BC2-B515-1044-A4DB-1CACF71026CE}"/>
                </a:ext>
              </a:extLst>
            </p:cNvPr>
            <p:cNvGrpSpPr>
              <a:grpSpLocks/>
            </p:cNvGrpSpPr>
            <p:nvPr/>
          </p:nvGrpSpPr>
          <p:grpSpPr bwMode="auto">
            <a:xfrm>
              <a:off x="12552504" y="6552703"/>
              <a:ext cx="986752" cy="182532"/>
              <a:chOff x="5893" y="4167"/>
              <a:chExt cx="466" cy="115"/>
            </a:xfrm>
          </p:grpSpPr>
          <p:sp>
            <p:nvSpPr>
              <p:cNvPr id="96" name="Rectangle 79">
                <a:extLst>
                  <a:ext uri="{FF2B5EF4-FFF2-40B4-BE49-F238E27FC236}">
                    <a16:creationId xmlns:a16="http://schemas.microsoft.com/office/drawing/2014/main" id="{74E04B94-468E-2248-9C3F-E63329CEF76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7" name="Rectangle 80">
                <a:extLst>
                  <a:ext uri="{FF2B5EF4-FFF2-40B4-BE49-F238E27FC236}">
                    <a16:creationId xmlns:a16="http://schemas.microsoft.com/office/drawing/2014/main" id="{15876452-B116-F14F-9B61-38B9EB17974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8" name="Rectangle 81">
                <a:extLst>
                  <a:ext uri="{FF2B5EF4-FFF2-40B4-BE49-F238E27FC236}">
                    <a16:creationId xmlns:a16="http://schemas.microsoft.com/office/drawing/2014/main" id="{2371676A-90CD-3C4A-9BEE-A321FCCB39A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82">
                <a:extLst>
                  <a:ext uri="{FF2B5EF4-FFF2-40B4-BE49-F238E27FC236}">
                    <a16:creationId xmlns:a16="http://schemas.microsoft.com/office/drawing/2014/main" id="{3FB2EBE4-59EF-5344-9150-C0AA244BC6AD}"/>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148" name="Rectangle 83">
            <a:extLst>
              <a:ext uri="{FF2B5EF4-FFF2-40B4-BE49-F238E27FC236}">
                <a16:creationId xmlns:a16="http://schemas.microsoft.com/office/drawing/2014/main" id="{6CB3F72E-2447-3C40-9100-B7FA6A0D2CF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149" name="Rectangle 84">
            <a:extLst>
              <a:ext uri="{FF2B5EF4-FFF2-40B4-BE49-F238E27FC236}">
                <a16:creationId xmlns:a16="http://schemas.microsoft.com/office/drawing/2014/main" id="{86FC681E-D926-9240-8144-A807ABCB6707}"/>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6" r:id="rId4"/>
    <p:sldLayoutId id="2147483917" r:id="rId5"/>
    <p:sldLayoutId id="2147483919" r:id="rId6"/>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Rectangle 15">
            <a:extLst>
              <a:ext uri="{FF2B5EF4-FFF2-40B4-BE49-F238E27FC236}">
                <a16:creationId xmlns:a16="http://schemas.microsoft.com/office/drawing/2014/main" id="{4466B2F1-46AF-6646-AB30-333E1D53BE9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2C311E83-0C3A-3C45-A028-88B37A431B9D}"/>
              </a:ext>
            </a:extLst>
          </p:cNvPr>
          <p:cNvGrpSpPr/>
          <p:nvPr userDrawn="1"/>
        </p:nvGrpSpPr>
        <p:grpSpPr>
          <a:xfrm>
            <a:off x="12438524" y="3358802"/>
            <a:ext cx="1214711" cy="3499198"/>
            <a:chOff x="12438524" y="3358802"/>
            <a:chExt cx="1214711" cy="3499198"/>
          </a:xfrm>
        </p:grpSpPr>
        <p:sp>
          <p:nvSpPr>
            <p:cNvPr id="11" name="矩形 10">
              <a:extLst>
                <a:ext uri="{FF2B5EF4-FFF2-40B4-BE49-F238E27FC236}">
                  <a16:creationId xmlns:a16="http://schemas.microsoft.com/office/drawing/2014/main" id="{E435AE01-E7DD-AF4E-AA1B-812CE36B5EC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A8685BCD-2CC8-9A4C-B78C-3D30202C708E}"/>
                </a:ext>
              </a:extLst>
            </p:cNvPr>
            <p:cNvGrpSpPr>
              <a:grpSpLocks/>
            </p:cNvGrpSpPr>
            <p:nvPr/>
          </p:nvGrpSpPr>
          <p:grpSpPr bwMode="auto">
            <a:xfrm>
              <a:off x="12552504" y="3727418"/>
              <a:ext cx="986752" cy="182532"/>
              <a:chOff x="5893" y="2387"/>
              <a:chExt cx="466" cy="115"/>
            </a:xfrm>
          </p:grpSpPr>
          <p:sp>
            <p:nvSpPr>
              <p:cNvPr id="74" name="Rectangle 19">
                <a:extLst>
                  <a:ext uri="{FF2B5EF4-FFF2-40B4-BE49-F238E27FC236}">
                    <a16:creationId xmlns:a16="http://schemas.microsoft.com/office/drawing/2014/main" id="{A80992E3-584E-124F-946E-258B6BA3151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0">
                <a:extLst>
                  <a:ext uri="{FF2B5EF4-FFF2-40B4-BE49-F238E27FC236}">
                    <a16:creationId xmlns:a16="http://schemas.microsoft.com/office/drawing/2014/main" id="{4C66CF87-B0A6-D645-9051-5FA5EA3DC9F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1">
                <a:extLst>
                  <a:ext uri="{FF2B5EF4-FFF2-40B4-BE49-F238E27FC236}">
                    <a16:creationId xmlns:a16="http://schemas.microsoft.com/office/drawing/2014/main" id="{3EEA2556-9BE2-F74F-A776-D9C1A0C00F3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2">
                <a:extLst>
                  <a:ext uri="{FF2B5EF4-FFF2-40B4-BE49-F238E27FC236}">
                    <a16:creationId xmlns:a16="http://schemas.microsoft.com/office/drawing/2014/main" id="{235AE957-1872-5147-A5C7-589C1F4E8BFA}"/>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23">
              <a:extLst>
                <a:ext uri="{FF2B5EF4-FFF2-40B4-BE49-F238E27FC236}">
                  <a16:creationId xmlns:a16="http://schemas.microsoft.com/office/drawing/2014/main" id="{F1B21CFB-F39A-F045-8EEE-B7981A1415DC}"/>
                </a:ext>
              </a:extLst>
            </p:cNvPr>
            <p:cNvGrpSpPr>
              <a:grpSpLocks/>
            </p:cNvGrpSpPr>
            <p:nvPr/>
          </p:nvGrpSpPr>
          <p:grpSpPr bwMode="auto">
            <a:xfrm>
              <a:off x="12552504" y="3943282"/>
              <a:ext cx="986752" cy="182532"/>
              <a:chOff x="5893" y="2523"/>
              <a:chExt cx="466" cy="115"/>
            </a:xfrm>
          </p:grpSpPr>
          <p:sp>
            <p:nvSpPr>
              <p:cNvPr id="70" name="Rectangle 24">
                <a:extLst>
                  <a:ext uri="{FF2B5EF4-FFF2-40B4-BE49-F238E27FC236}">
                    <a16:creationId xmlns:a16="http://schemas.microsoft.com/office/drawing/2014/main" id="{3EABAC9A-3CF9-E64B-8440-DE8736C41EDE}"/>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5">
                <a:extLst>
                  <a:ext uri="{FF2B5EF4-FFF2-40B4-BE49-F238E27FC236}">
                    <a16:creationId xmlns:a16="http://schemas.microsoft.com/office/drawing/2014/main" id="{01E27795-30D3-7645-8651-68183744148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6">
                <a:extLst>
                  <a:ext uri="{FF2B5EF4-FFF2-40B4-BE49-F238E27FC236}">
                    <a16:creationId xmlns:a16="http://schemas.microsoft.com/office/drawing/2014/main" id="{2622A0D6-13F2-A64F-9967-A27AA2302606}"/>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7">
                <a:extLst>
                  <a:ext uri="{FF2B5EF4-FFF2-40B4-BE49-F238E27FC236}">
                    <a16:creationId xmlns:a16="http://schemas.microsoft.com/office/drawing/2014/main" id="{488B0313-C836-3744-9F5D-1EE89E35ACDB}"/>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8">
              <a:extLst>
                <a:ext uri="{FF2B5EF4-FFF2-40B4-BE49-F238E27FC236}">
                  <a16:creationId xmlns:a16="http://schemas.microsoft.com/office/drawing/2014/main" id="{0DA70542-9B11-404D-AE6E-68E67906A8F6}"/>
                </a:ext>
              </a:extLst>
            </p:cNvPr>
            <p:cNvGrpSpPr>
              <a:grpSpLocks/>
            </p:cNvGrpSpPr>
            <p:nvPr/>
          </p:nvGrpSpPr>
          <p:grpSpPr bwMode="auto">
            <a:xfrm>
              <a:off x="12552504" y="4159146"/>
              <a:ext cx="986752" cy="182532"/>
              <a:chOff x="5893" y="2659"/>
              <a:chExt cx="466" cy="115"/>
            </a:xfrm>
          </p:grpSpPr>
          <p:sp>
            <p:nvSpPr>
              <p:cNvPr id="66" name="Rectangle 29">
                <a:extLst>
                  <a:ext uri="{FF2B5EF4-FFF2-40B4-BE49-F238E27FC236}">
                    <a16:creationId xmlns:a16="http://schemas.microsoft.com/office/drawing/2014/main" id="{A228A5DC-35D1-8849-BD24-000B1BF09D9E}"/>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0">
                <a:extLst>
                  <a:ext uri="{FF2B5EF4-FFF2-40B4-BE49-F238E27FC236}">
                    <a16:creationId xmlns:a16="http://schemas.microsoft.com/office/drawing/2014/main" id="{CF7D16F2-702C-DA42-8C8D-CC96FB17260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1">
                <a:extLst>
                  <a:ext uri="{FF2B5EF4-FFF2-40B4-BE49-F238E27FC236}">
                    <a16:creationId xmlns:a16="http://schemas.microsoft.com/office/drawing/2014/main" id="{10DE8E02-B1A0-CD40-837F-88881A16601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2">
                <a:extLst>
                  <a:ext uri="{FF2B5EF4-FFF2-40B4-BE49-F238E27FC236}">
                    <a16:creationId xmlns:a16="http://schemas.microsoft.com/office/drawing/2014/main" id="{AAEBA474-5603-6841-AA23-ECC415F40FA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33">
              <a:extLst>
                <a:ext uri="{FF2B5EF4-FFF2-40B4-BE49-F238E27FC236}">
                  <a16:creationId xmlns:a16="http://schemas.microsoft.com/office/drawing/2014/main" id="{167E5F96-7515-A645-9CD7-BBD03B606CFF}"/>
                </a:ext>
              </a:extLst>
            </p:cNvPr>
            <p:cNvGrpSpPr>
              <a:grpSpLocks/>
            </p:cNvGrpSpPr>
            <p:nvPr/>
          </p:nvGrpSpPr>
          <p:grpSpPr bwMode="auto">
            <a:xfrm>
              <a:off x="12552504" y="3511551"/>
              <a:ext cx="986752" cy="188882"/>
              <a:chOff x="5893" y="2251"/>
              <a:chExt cx="466" cy="119"/>
            </a:xfrm>
          </p:grpSpPr>
          <p:sp>
            <p:nvSpPr>
              <p:cNvPr id="62" name="Rectangle 34">
                <a:extLst>
                  <a:ext uri="{FF2B5EF4-FFF2-40B4-BE49-F238E27FC236}">
                    <a16:creationId xmlns:a16="http://schemas.microsoft.com/office/drawing/2014/main" id="{745A2AE0-0169-8C4A-ADBF-C87487EB16D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5">
                <a:extLst>
                  <a:ext uri="{FF2B5EF4-FFF2-40B4-BE49-F238E27FC236}">
                    <a16:creationId xmlns:a16="http://schemas.microsoft.com/office/drawing/2014/main" id="{179E07FC-696B-0544-A756-4D4BAC27648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6">
                <a:extLst>
                  <a:ext uri="{FF2B5EF4-FFF2-40B4-BE49-F238E27FC236}">
                    <a16:creationId xmlns:a16="http://schemas.microsoft.com/office/drawing/2014/main" id="{3A8B2158-83BF-8344-A729-291FE998B65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7">
                <a:extLst>
                  <a:ext uri="{FF2B5EF4-FFF2-40B4-BE49-F238E27FC236}">
                    <a16:creationId xmlns:a16="http://schemas.microsoft.com/office/drawing/2014/main" id="{6058413D-1F82-5741-BCB9-DB5C853981F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8">
              <a:extLst>
                <a:ext uri="{FF2B5EF4-FFF2-40B4-BE49-F238E27FC236}">
                  <a16:creationId xmlns:a16="http://schemas.microsoft.com/office/drawing/2014/main" id="{2F127F1F-EFD7-6D4C-8FD5-AB1F456B14EE}"/>
                </a:ext>
              </a:extLst>
            </p:cNvPr>
            <p:cNvGrpSpPr>
              <a:grpSpLocks/>
            </p:cNvGrpSpPr>
            <p:nvPr/>
          </p:nvGrpSpPr>
          <p:grpSpPr bwMode="auto">
            <a:xfrm>
              <a:off x="12552504" y="4519449"/>
              <a:ext cx="986752" cy="182532"/>
              <a:chOff x="5893" y="2886"/>
              <a:chExt cx="466" cy="115"/>
            </a:xfrm>
          </p:grpSpPr>
          <p:sp>
            <p:nvSpPr>
              <p:cNvPr id="58" name="Rectangle 39">
                <a:extLst>
                  <a:ext uri="{FF2B5EF4-FFF2-40B4-BE49-F238E27FC236}">
                    <a16:creationId xmlns:a16="http://schemas.microsoft.com/office/drawing/2014/main" id="{0AC44748-DFC2-4F44-B437-7976FC2820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0">
                <a:extLst>
                  <a:ext uri="{FF2B5EF4-FFF2-40B4-BE49-F238E27FC236}">
                    <a16:creationId xmlns:a16="http://schemas.microsoft.com/office/drawing/2014/main" id="{A61AEE11-55AF-8D41-AB57-9255ECA4587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1">
                <a:extLst>
                  <a:ext uri="{FF2B5EF4-FFF2-40B4-BE49-F238E27FC236}">
                    <a16:creationId xmlns:a16="http://schemas.microsoft.com/office/drawing/2014/main" id="{05BFC6DD-568C-F54C-B86F-F9C3B4704BC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2">
                <a:extLst>
                  <a:ext uri="{FF2B5EF4-FFF2-40B4-BE49-F238E27FC236}">
                    <a16:creationId xmlns:a16="http://schemas.microsoft.com/office/drawing/2014/main" id="{2C6DD277-BABC-CB4B-B03D-C995FD1C4C3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43">
              <a:extLst>
                <a:ext uri="{FF2B5EF4-FFF2-40B4-BE49-F238E27FC236}">
                  <a16:creationId xmlns:a16="http://schemas.microsoft.com/office/drawing/2014/main" id="{6D67B024-83C8-5D4F-890B-024CF165820A}"/>
                </a:ext>
              </a:extLst>
            </p:cNvPr>
            <p:cNvGrpSpPr>
              <a:grpSpLocks/>
            </p:cNvGrpSpPr>
            <p:nvPr/>
          </p:nvGrpSpPr>
          <p:grpSpPr bwMode="auto">
            <a:xfrm>
              <a:off x="12552504" y="4735313"/>
              <a:ext cx="986752" cy="182532"/>
              <a:chOff x="5893" y="3022"/>
              <a:chExt cx="466" cy="115"/>
            </a:xfrm>
          </p:grpSpPr>
          <p:sp>
            <p:nvSpPr>
              <p:cNvPr id="54" name="Rectangle 44">
                <a:extLst>
                  <a:ext uri="{FF2B5EF4-FFF2-40B4-BE49-F238E27FC236}">
                    <a16:creationId xmlns:a16="http://schemas.microsoft.com/office/drawing/2014/main" id="{9C0DF3F7-3A7F-EC4E-A51F-631B5A33CADD}"/>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5">
                <a:extLst>
                  <a:ext uri="{FF2B5EF4-FFF2-40B4-BE49-F238E27FC236}">
                    <a16:creationId xmlns:a16="http://schemas.microsoft.com/office/drawing/2014/main" id="{2A4C3CFA-D760-6243-8ACC-E44C9A49C2E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6">
                <a:extLst>
                  <a:ext uri="{FF2B5EF4-FFF2-40B4-BE49-F238E27FC236}">
                    <a16:creationId xmlns:a16="http://schemas.microsoft.com/office/drawing/2014/main" id="{AEB4ED0C-26C0-A342-B121-B71B03599D1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7">
                <a:extLst>
                  <a:ext uri="{FF2B5EF4-FFF2-40B4-BE49-F238E27FC236}">
                    <a16:creationId xmlns:a16="http://schemas.microsoft.com/office/drawing/2014/main" id="{E474DFF7-B144-DD4C-8713-CC31AA1ADA0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8">
              <a:extLst>
                <a:ext uri="{FF2B5EF4-FFF2-40B4-BE49-F238E27FC236}">
                  <a16:creationId xmlns:a16="http://schemas.microsoft.com/office/drawing/2014/main" id="{48C40D30-4135-594D-ABA0-97E12F07B000}"/>
                </a:ext>
              </a:extLst>
            </p:cNvPr>
            <p:cNvGrpSpPr>
              <a:grpSpLocks/>
            </p:cNvGrpSpPr>
            <p:nvPr/>
          </p:nvGrpSpPr>
          <p:grpSpPr bwMode="auto">
            <a:xfrm>
              <a:off x="12552504" y="4951179"/>
              <a:ext cx="986752" cy="182532"/>
              <a:chOff x="5893" y="3158"/>
              <a:chExt cx="466" cy="115"/>
            </a:xfrm>
          </p:grpSpPr>
          <p:sp>
            <p:nvSpPr>
              <p:cNvPr id="50" name="Rectangle 49">
                <a:extLst>
                  <a:ext uri="{FF2B5EF4-FFF2-40B4-BE49-F238E27FC236}">
                    <a16:creationId xmlns:a16="http://schemas.microsoft.com/office/drawing/2014/main" id="{D6F60393-1D8A-7A4E-982F-6064C54E87D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0">
                <a:extLst>
                  <a:ext uri="{FF2B5EF4-FFF2-40B4-BE49-F238E27FC236}">
                    <a16:creationId xmlns:a16="http://schemas.microsoft.com/office/drawing/2014/main" id="{5B465114-BEE3-3544-BABE-9B2DFEA0AA0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1">
                <a:extLst>
                  <a:ext uri="{FF2B5EF4-FFF2-40B4-BE49-F238E27FC236}">
                    <a16:creationId xmlns:a16="http://schemas.microsoft.com/office/drawing/2014/main" id="{6190EF85-BA13-274E-8C24-BE228CDDCC0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2">
                <a:extLst>
                  <a:ext uri="{FF2B5EF4-FFF2-40B4-BE49-F238E27FC236}">
                    <a16:creationId xmlns:a16="http://schemas.microsoft.com/office/drawing/2014/main" id="{82C8C9F3-514D-364D-9FFD-CBE5C996210D}"/>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53">
              <a:extLst>
                <a:ext uri="{FF2B5EF4-FFF2-40B4-BE49-F238E27FC236}">
                  <a16:creationId xmlns:a16="http://schemas.microsoft.com/office/drawing/2014/main" id="{C6919B01-22AD-F34A-828C-978319D00742}"/>
                </a:ext>
              </a:extLst>
            </p:cNvPr>
            <p:cNvGrpSpPr>
              <a:grpSpLocks/>
            </p:cNvGrpSpPr>
            <p:nvPr/>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265A3AE5-27AB-1745-88E1-980673B15EA8}"/>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FD08B925-7547-834D-BBEA-B54FCC87C08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87962C6A-5500-2C48-A134-8CAD29229034}"/>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DCFF11E6-E95E-7A43-82E6-9417066B03A2}"/>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8">
              <a:extLst>
                <a:ext uri="{FF2B5EF4-FFF2-40B4-BE49-F238E27FC236}">
                  <a16:creationId xmlns:a16="http://schemas.microsoft.com/office/drawing/2014/main" id="{2EDE5C5F-D1CE-DE47-836F-F157E3A12410}"/>
                </a:ext>
              </a:extLst>
            </p:cNvPr>
            <p:cNvGrpSpPr>
              <a:grpSpLocks/>
            </p:cNvGrpSpPr>
            <p:nvPr/>
          </p:nvGrpSpPr>
          <p:grpSpPr bwMode="auto">
            <a:xfrm>
              <a:off x="12552504" y="5527346"/>
              <a:ext cx="986752" cy="182532"/>
              <a:chOff x="5893" y="3521"/>
              <a:chExt cx="466" cy="115"/>
            </a:xfrm>
          </p:grpSpPr>
          <p:sp>
            <p:nvSpPr>
              <p:cNvPr id="42" name="Rectangle 59">
                <a:extLst>
                  <a:ext uri="{FF2B5EF4-FFF2-40B4-BE49-F238E27FC236}">
                    <a16:creationId xmlns:a16="http://schemas.microsoft.com/office/drawing/2014/main" id="{3CAE60EF-6238-9144-B8A9-AA147BC274A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0">
                <a:extLst>
                  <a:ext uri="{FF2B5EF4-FFF2-40B4-BE49-F238E27FC236}">
                    <a16:creationId xmlns:a16="http://schemas.microsoft.com/office/drawing/2014/main" id="{99824DCE-C3E6-E54F-A643-8D39EE9A07F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1">
                <a:extLst>
                  <a:ext uri="{FF2B5EF4-FFF2-40B4-BE49-F238E27FC236}">
                    <a16:creationId xmlns:a16="http://schemas.microsoft.com/office/drawing/2014/main" id="{9A8EAFD5-B6B7-2D4F-B9A5-E405C654F662}"/>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2">
                <a:extLst>
                  <a:ext uri="{FF2B5EF4-FFF2-40B4-BE49-F238E27FC236}">
                    <a16:creationId xmlns:a16="http://schemas.microsoft.com/office/drawing/2014/main" id="{6F047F11-1CFC-5441-8495-FCDB4D1C371D}"/>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63">
              <a:extLst>
                <a:ext uri="{FF2B5EF4-FFF2-40B4-BE49-F238E27FC236}">
                  <a16:creationId xmlns:a16="http://schemas.microsoft.com/office/drawing/2014/main" id="{FEB85963-0D08-5745-8BC0-A91B3D328826}"/>
                </a:ext>
              </a:extLst>
            </p:cNvPr>
            <p:cNvGrpSpPr>
              <a:grpSpLocks/>
            </p:cNvGrpSpPr>
            <p:nvPr/>
          </p:nvGrpSpPr>
          <p:grpSpPr bwMode="auto">
            <a:xfrm>
              <a:off x="12552504" y="5743210"/>
              <a:ext cx="986752" cy="182532"/>
              <a:chOff x="5893" y="3657"/>
              <a:chExt cx="466" cy="115"/>
            </a:xfrm>
          </p:grpSpPr>
          <p:sp>
            <p:nvSpPr>
              <p:cNvPr id="38" name="Rectangle 64">
                <a:extLst>
                  <a:ext uri="{FF2B5EF4-FFF2-40B4-BE49-F238E27FC236}">
                    <a16:creationId xmlns:a16="http://schemas.microsoft.com/office/drawing/2014/main" id="{69049AF3-D640-F84D-901D-06FDB1306B8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5">
                <a:extLst>
                  <a:ext uri="{FF2B5EF4-FFF2-40B4-BE49-F238E27FC236}">
                    <a16:creationId xmlns:a16="http://schemas.microsoft.com/office/drawing/2014/main" id="{89E02965-8881-C74B-B995-B3CE7F9F89E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6">
                <a:extLst>
                  <a:ext uri="{FF2B5EF4-FFF2-40B4-BE49-F238E27FC236}">
                    <a16:creationId xmlns:a16="http://schemas.microsoft.com/office/drawing/2014/main" id="{00F957D4-2DCE-0740-8D56-067B251970A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7">
                <a:extLst>
                  <a:ext uri="{FF2B5EF4-FFF2-40B4-BE49-F238E27FC236}">
                    <a16:creationId xmlns:a16="http://schemas.microsoft.com/office/drawing/2014/main" id="{89B3EE39-CF6E-3948-8D89-C4DAF884FB8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8">
              <a:extLst>
                <a:ext uri="{FF2B5EF4-FFF2-40B4-BE49-F238E27FC236}">
                  <a16:creationId xmlns:a16="http://schemas.microsoft.com/office/drawing/2014/main" id="{7D1F0C92-68BE-FE42-B130-28A350EF187D}"/>
                </a:ext>
              </a:extLst>
            </p:cNvPr>
            <p:cNvGrpSpPr>
              <a:grpSpLocks/>
            </p:cNvGrpSpPr>
            <p:nvPr/>
          </p:nvGrpSpPr>
          <p:grpSpPr bwMode="auto">
            <a:xfrm>
              <a:off x="12552504" y="6103513"/>
              <a:ext cx="986752" cy="182532"/>
              <a:chOff x="5893" y="3884"/>
              <a:chExt cx="466" cy="115"/>
            </a:xfrm>
          </p:grpSpPr>
          <p:sp>
            <p:nvSpPr>
              <p:cNvPr id="34" name="Rectangle 69">
                <a:extLst>
                  <a:ext uri="{FF2B5EF4-FFF2-40B4-BE49-F238E27FC236}">
                    <a16:creationId xmlns:a16="http://schemas.microsoft.com/office/drawing/2014/main" id="{EF986144-959C-2D4C-BCF8-623EB8770DC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0">
                <a:extLst>
                  <a:ext uri="{FF2B5EF4-FFF2-40B4-BE49-F238E27FC236}">
                    <a16:creationId xmlns:a16="http://schemas.microsoft.com/office/drawing/2014/main" id="{3D918346-4BBC-8F46-986F-A8DBC849823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1">
                <a:extLst>
                  <a:ext uri="{FF2B5EF4-FFF2-40B4-BE49-F238E27FC236}">
                    <a16:creationId xmlns:a16="http://schemas.microsoft.com/office/drawing/2014/main" id="{5938AD89-E0B9-5145-AA2D-1E5AFE36324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2">
                <a:extLst>
                  <a:ext uri="{FF2B5EF4-FFF2-40B4-BE49-F238E27FC236}">
                    <a16:creationId xmlns:a16="http://schemas.microsoft.com/office/drawing/2014/main" id="{2518C41F-36D0-B049-B32E-D48F8C1A3831}"/>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73">
              <a:extLst>
                <a:ext uri="{FF2B5EF4-FFF2-40B4-BE49-F238E27FC236}">
                  <a16:creationId xmlns:a16="http://schemas.microsoft.com/office/drawing/2014/main" id="{D5F24B98-B7D8-934F-A72D-568B2F6B5F4B}"/>
                </a:ext>
              </a:extLst>
            </p:cNvPr>
            <p:cNvGrpSpPr>
              <a:grpSpLocks/>
            </p:cNvGrpSpPr>
            <p:nvPr/>
          </p:nvGrpSpPr>
          <p:grpSpPr bwMode="auto">
            <a:xfrm>
              <a:off x="12552504" y="6328901"/>
              <a:ext cx="986752" cy="182532"/>
              <a:chOff x="5893" y="4026"/>
              <a:chExt cx="466" cy="115"/>
            </a:xfrm>
          </p:grpSpPr>
          <p:sp>
            <p:nvSpPr>
              <p:cNvPr id="30" name="Rectangle 74">
                <a:extLst>
                  <a:ext uri="{FF2B5EF4-FFF2-40B4-BE49-F238E27FC236}">
                    <a16:creationId xmlns:a16="http://schemas.microsoft.com/office/drawing/2014/main" id="{F29804E2-03E8-EC4E-98B0-BF28CC75D036}"/>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5">
                <a:extLst>
                  <a:ext uri="{FF2B5EF4-FFF2-40B4-BE49-F238E27FC236}">
                    <a16:creationId xmlns:a16="http://schemas.microsoft.com/office/drawing/2014/main" id="{8678AE21-1C2A-EE4D-826B-A50E817EFF2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6">
                <a:extLst>
                  <a:ext uri="{FF2B5EF4-FFF2-40B4-BE49-F238E27FC236}">
                    <a16:creationId xmlns:a16="http://schemas.microsoft.com/office/drawing/2014/main" id="{238135FC-5F93-0A49-9F49-09A0A6CFF62B}"/>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7">
                <a:extLst>
                  <a:ext uri="{FF2B5EF4-FFF2-40B4-BE49-F238E27FC236}">
                    <a16:creationId xmlns:a16="http://schemas.microsoft.com/office/drawing/2014/main" id="{CD1DBB08-B877-274B-9A0E-5327D459B9A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8">
              <a:extLst>
                <a:ext uri="{FF2B5EF4-FFF2-40B4-BE49-F238E27FC236}">
                  <a16:creationId xmlns:a16="http://schemas.microsoft.com/office/drawing/2014/main" id="{B6C17DFA-90DC-8348-AE2E-78A41C4C5C59}"/>
                </a:ext>
              </a:extLst>
            </p:cNvPr>
            <p:cNvGrpSpPr>
              <a:grpSpLocks/>
            </p:cNvGrpSpPr>
            <p:nvPr/>
          </p:nvGrpSpPr>
          <p:grpSpPr bwMode="auto">
            <a:xfrm>
              <a:off x="12552504" y="6552703"/>
              <a:ext cx="986752" cy="182532"/>
              <a:chOff x="5893" y="4167"/>
              <a:chExt cx="466" cy="115"/>
            </a:xfrm>
          </p:grpSpPr>
          <p:sp>
            <p:nvSpPr>
              <p:cNvPr id="26" name="Rectangle 79">
                <a:extLst>
                  <a:ext uri="{FF2B5EF4-FFF2-40B4-BE49-F238E27FC236}">
                    <a16:creationId xmlns:a16="http://schemas.microsoft.com/office/drawing/2014/main" id="{D678BC85-0A2D-6740-8D59-D869E47DBF3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0">
                <a:extLst>
                  <a:ext uri="{FF2B5EF4-FFF2-40B4-BE49-F238E27FC236}">
                    <a16:creationId xmlns:a16="http://schemas.microsoft.com/office/drawing/2014/main" id="{6439C2B1-26E6-FE4D-BE8B-9E4A7D9FA053}"/>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1">
                <a:extLst>
                  <a:ext uri="{FF2B5EF4-FFF2-40B4-BE49-F238E27FC236}">
                    <a16:creationId xmlns:a16="http://schemas.microsoft.com/office/drawing/2014/main" id="{7ADC9F5B-C0B8-D049-BD1F-E5910DB3D59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2">
                <a:extLst>
                  <a:ext uri="{FF2B5EF4-FFF2-40B4-BE49-F238E27FC236}">
                    <a16:creationId xmlns:a16="http://schemas.microsoft.com/office/drawing/2014/main" id="{78D67257-C323-0544-B981-F991E4E519B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8" name="Rectangle 83">
            <a:extLst>
              <a:ext uri="{FF2B5EF4-FFF2-40B4-BE49-F238E27FC236}">
                <a16:creationId xmlns:a16="http://schemas.microsoft.com/office/drawing/2014/main" id="{2A270F8C-D026-194A-8D48-8C6FD4B65A4C}"/>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E4DB63D4-8D72-7F47-B704-41021C5803C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915" r:id="rId2"/>
    <p:sldLayoutId id="2147483918" r:id="rId3"/>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Rectangle 15">
            <a:extLst>
              <a:ext uri="{FF2B5EF4-FFF2-40B4-BE49-F238E27FC236}">
                <a16:creationId xmlns:a16="http://schemas.microsoft.com/office/drawing/2014/main" id="{C4458838-338E-8D42-AA9D-94F62EE94770}"/>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8" name="组合 7">
            <a:extLst>
              <a:ext uri="{FF2B5EF4-FFF2-40B4-BE49-F238E27FC236}">
                <a16:creationId xmlns:a16="http://schemas.microsoft.com/office/drawing/2014/main" id="{CB242561-53C6-8547-8148-42FC53DEAEB9}"/>
              </a:ext>
            </a:extLst>
          </p:cNvPr>
          <p:cNvGrpSpPr/>
          <p:nvPr userDrawn="1"/>
        </p:nvGrpSpPr>
        <p:grpSpPr>
          <a:xfrm>
            <a:off x="12438524" y="3358802"/>
            <a:ext cx="1214711" cy="3499198"/>
            <a:chOff x="12438524" y="3358802"/>
            <a:chExt cx="1214711" cy="3499198"/>
          </a:xfrm>
        </p:grpSpPr>
        <p:sp>
          <p:nvSpPr>
            <p:cNvPr id="9" name="矩形 8">
              <a:extLst>
                <a:ext uri="{FF2B5EF4-FFF2-40B4-BE49-F238E27FC236}">
                  <a16:creationId xmlns:a16="http://schemas.microsoft.com/office/drawing/2014/main" id="{CAA77BF3-454A-354A-8C48-BFD2E51CEA41}"/>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0" name="Group 18">
              <a:extLst>
                <a:ext uri="{FF2B5EF4-FFF2-40B4-BE49-F238E27FC236}">
                  <a16:creationId xmlns:a16="http://schemas.microsoft.com/office/drawing/2014/main" id="{54971CD1-38A9-364D-AE35-6DB9389172B7}"/>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68BBD417-61AF-F844-8352-2CE918717AED}"/>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3F883A99-6F34-594A-83DF-A5F39E28115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2F9809A7-0794-6F41-BD3F-7C3B567916C4}"/>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C1CEEF4-6C8B-9544-9FE0-050F7C3AE68C}"/>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C3918180-990A-6949-A0A5-F96DDAE77ABB}"/>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D3A1DAC5-B641-384E-8860-DA47FF1C030A}"/>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A3400053-8384-354C-9D61-990E75DDD2ED}"/>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8E19E120-6B1D-8645-96D8-2FD052615E1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A75F5138-EBD2-DC45-A678-26D2958862A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9464CABA-4BEC-7744-971C-3517FF50D143}"/>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A10126E4-877A-0B49-8B1B-F840C935EA6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1E035294-E0FA-F444-A874-CE90C246FAB4}"/>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5BF0561C-CCA5-6D41-B7C3-C6FB2CBE18A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AE3905E9-BA2B-654C-ACFD-AF2B70804F8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A5AED336-1BF0-4849-ACAA-030202E2590C}"/>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DBA465A2-C2DD-A045-883E-D31BAE466F1C}"/>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488FD0F3-6658-754E-AADC-3882B7E2168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7FCB6D0-7E6B-B74F-A335-08073F2CC7A7}"/>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8D94A7C0-8567-5744-82C2-D9B86DA08951}"/>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71D3F7D6-BCB3-7546-A8BE-1CE3EBBCFAD3}"/>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7E1ED929-E07E-E142-B92A-9D417B6C638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4AAA8FFD-EC16-4E45-B043-B58739D4C7D2}"/>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69437527-FFC7-2649-A2E9-A7D0B2A6F3E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D8FD6972-4FAA-3348-84B7-0F326AF669BB}"/>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E69F6F07-0220-2F49-9597-93738A5AD6CC}"/>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E90F3B0A-EC71-8B4C-BAB8-48E5E0F03E56}"/>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11C72E11-FF27-6B48-8639-87A417AA138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D32554F3-ECA8-554F-A8BF-51E44245D2C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27B05413-3179-FA4D-8E48-135DC1EA816D}"/>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E8F46C23-AC9A-9441-974E-3A9E1FADFA39}"/>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FBC597FA-AE27-F24B-9C8C-CA19AC8BCAC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D73F530E-0FE9-2442-90D5-E7B265679CCB}"/>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F4B27B3-B822-5349-AE80-08E5DE534D54}"/>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9A283421-CBC8-884D-BD82-B88818F79F01}"/>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68ED7E40-5014-9842-A7ED-0308656BBF06}"/>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7046B9B8-80D0-6842-A28C-1DE720B1649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FB46E3F-577F-A443-9D38-66F2551A2AE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5BB60424-1F33-B749-976F-95068189AC5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31B97A60-BD9D-F649-9FAF-E8E1B166420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D66E61C3-3C4E-4A4E-B7B4-2EF998A9A5D3}"/>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BE45F213-4FDC-7E45-9034-88CC6D81BA9C}"/>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FECB823D-4D91-5D43-A1D1-CBE60843ADAD}"/>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868D430A-C125-1E43-AE32-68E04F8481E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1820C13F-C8F8-CC40-B269-275BE65FEEC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BE5BFFE5-AD9D-9849-8657-F76D1A98604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7826CEF3-EE0B-1E4E-8BB7-1FF17682A078}"/>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C052016F-7959-5643-91F5-F8B6A02A01B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2C339746-991D-7D45-88A1-F60A50EC113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ECFC67C1-5304-0548-A6A8-F99C2DAF4E2A}"/>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C53129DB-E467-914F-A48B-966552D9A422}"/>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6B9C2C4E-4CCE-BC44-9ADC-2525AE2E3D2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DB1C86C7-4EA1-6441-A225-68998D5674E3}"/>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FCBBB7FE-9BE9-E049-89E0-F1285E932D4A}"/>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1DC2E91C-1438-A640-9C05-A3F90F43226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DDC5E06E-5A72-E246-84AE-52764DC5A0F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6A6CC6D6-F550-5C46-9375-58ECB4F88A6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83CD9F01-CDD5-3041-ABCE-FF6F01F13B72}"/>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B8F6DD69-6C3C-C742-A5E0-5B88AC7C5889}"/>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237D8A76-FCD1-D045-BB70-1D0A3C60459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9A437C3E-C226-5C45-A35A-9D50902217E4}"/>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181B9BC8-6CED-9743-9687-1556627938B0}"/>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E269C42A-66E0-0947-B244-87EDDDF2932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EB300891-4FB0-4B44-ACA7-ED754B2268C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6D134E8-9929-3845-BECE-EB3095DE42C5}"/>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7" name="Rectangle 83">
            <a:extLst>
              <a:ext uri="{FF2B5EF4-FFF2-40B4-BE49-F238E27FC236}">
                <a16:creationId xmlns:a16="http://schemas.microsoft.com/office/drawing/2014/main" id="{37532047-75A7-FB4D-9FE7-6B09517D70DF}"/>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9" name="Rectangle 84">
            <a:extLst>
              <a:ext uri="{FF2B5EF4-FFF2-40B4-BE49-F238E27FC236}">
                <a16:creationId xmlns:a16="http://schemas.microsoft.com/office/drawing/2014/main" id="{CA7A008C-A143-8E41-856F-FA340A80C893}"/>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document/8493499" TargetMode="External"/><Relationship Id="rId2" Type="http://schemas.openxmlformats.org/officeDocument/2006/relationships/hyperlink" Target="https://ieeexplore.ieee.org/document/7927211"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8" Type="http://schemas.openxmlformats.org/officeDocument/2006/relationships/hyperlink" Target="https://arxiv.org/pdf/1710.09282.pdf" TargetMode="External"/><Relationship Id="rId13" Type="http://schemas.openxmlformats.org/officeDocument/2006/relationships/hyperlink" Target="http://on-demand.gputechconf.com/gtcdc/2017/presentation/dc7172-shashank-prasanna-deep-learning-deployment-with-nvidia-tensorrt.pdf" TargetMode="External"/><Relationship Id="rId3" Type="http://schemas.openxmlformats.org/officeDocument/2006/relationships/hyperlink" Target="https://arxiv.org/abs/1811.09886" TargetMode="External"/><Relationship Id="rId7" Type="http://schemas.openxmlformats.org/officeDocument/2006/relationships/hyperlink" Target="https://www.microsoft.com/en-us/research/wp-content/uploads/2016/02/samehe-2015sigir.optimalaggregation.pdf" TargetMode="External"/><Relationship Id="rId12" Type="http://schemas.openxmlformats.org/officeDocument/2006/relationships/hyperlink" Target="https://pdfs.semanticscholar.org/1ff9/a37d766e3a4f39757f5e1b235a42dacf18ff.pdf" TargetMode="External"/><Relationship Id="rId17" Type="http://schemas.openxmlformats.org/officeDocument/2006/relationships/hyperlink" Target="https://github.com/microsoft/AI-System" TargetMode="External"/><Relationship Id="rId2" Type="http://schemas.openxmlformats.org/officeDocument/2006/relationships/notesSlide" Target="../notesSlides/notesSlide1.xml"/><Relationship Id="rId16" Type="http://schemas.openxmlformats.org/officeDocument/2006/relationships/hyperlink" Target="http://on-demand.gputechconf.com/gtc/2017/presentation/s7310-8-bit-inference-with-tensorrt.pdf" TargetMode="External"/><Relationship Id="rId1" Type="http://schemas.openxmlformats.org/officeDocument/2006/relationships/slideLayout" Target="../slideLayouts/slideLayout9.xml"/><Relationship Id="rId6" Type="http://schemas.openxmlformats.org/officeDocument/2006/relationships/hyperlink" Target="https://arxiv.org/abs/1712.06139" TargetMode="External"/><Relationship Id="rId11" Type="http://schemas.openxmlformats.org/officeDocument/2006/relationships/hyperlink" Target="https://arxiv.org/pdf/1510.00149.pdf" TargetMode="External"/><Relationship Id="rId5" Type="http://schemas.openxmlformats.org/officeDocument/2006/relationships/hyperlink" Target="https://www.kdd.org/kdd2017/papers/view/tfx-a-tensorflow-based-production-scale-machine-learning-platform" TargetMode="External"/><Relationship Id="rId15" Type="http://schemas.openxmlformats.org/officeDocument/2006/relationships/hyperlink" Target="https://www.usenix.org/system/files/osdi18-chen.pdf" TargetMode="External"/><Relationship Id="rId10" Type="http://schemas.openxmlformats.org/officeDocument/2006/relationships/hyperlink" Target="https://developer.nvidia.com/deep-learning-performance-training-inference" TargetMode="External"/><Relationship Id="rId4" Type="http://schemas.openxmlformats.org/officeDocument/2006/relationships/hyperlink" Target="https://www.usenix.org/system/files/conference/nsdi17/nsdi17-crankshaw.pdf" TargetMode="External"/><Relationship Id="rId9" Type="http://schemas.openxmlformats.org/officeDocument/2006/relationships/hyperlink" Target="http://dlsys.cs.washington.edu/pdf/lecture12.pdf" TargetMode="External"/><Relationship Id="rId14" Type="http://schemas.openxmlformats.org/officeDocument/2006/relationships/hyperlink" Target="https://people.csail.mit.edu/jrk/halide-pldi13.pdf"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4697297" cy="953563"/>
          </a:xfrm>
          <a:noFill/>
        </p:spPr>
        <p:txBody>
          <a:bodyPr anchor="ctr">
            <a:noAutofit/>
          </a:bodyPr>
          <a:lstStyle/>
          <a:p>
            <a:pPr algn="dist"/>
            <a:r>
              <a:rPr lang="zh-CN" altLang="en-US" sz="6600" dirty="0">
                <a:solidFill>
                  <a:schemeClr val="bg1"/>
                </a:solidFill>
                <a:latin typeface="Microsoft YaHei" panose="020B0503020204020204" pitchFamily="34" charset="-122"/>
                <a:ea typeface="Microsoft YaHei" panose="020B0503020204020204" pitchFamily="34" charset="-122"/>
              </a:rPr>
              <a:t>推理系统</a:t>
            </a:r>
            <a:r>
              <a:rPr lang="zh-CN" altLang="en-US" sz="4000" dirty="0">
                <a:solidFill>
                  <a:schemeClr val="bg1"/>
                </a:solidFill>
                <a:latin typeface="Microsoft YaHei" panose="020B0503020204020204" pitchFamily="34" charset="-122"/>
                <a:ea typeface="Microsoft YaHei" panose="020B0503020204020204" pitchFamily="34" charset="-122"/>
              </a:rPr>
              <a:t>系列</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116161" cy="720081"/>
          </a:xfrm>
        </p:spPr>
        <p:txBody>
          <a:bodyPr anchor="ctr"/>
          <a:lstStyle/>
          <a:p>
            <a:pPr>
              <a:lnSpc>
                <a:spcPct val="100000"/>
              </a:lnSpc>
            </a:pPr>
            <a:r>
              <a:rPr lang="en-US" altLang="zh-CN" sz="6600" b="1" dirty="0">
                <a:solidFill>
                  <a:schemeClr val="bg1"/>
                </a:solidFill>
                <a:latin typeface="GEETYPE-SkyGB-Flash Reguar" panose="02010604000000000000" pitchFamily="2" charset="-122"/>
                <a:ea typeface="GEETYPE-SkyGB-Flash Reguar" panose="02010604000000000000" pitchFamily="2" charset="-122"/>
              </a:rPr>
              <a:t>ZOMI</a:t>
            </a:r>
            <a:endParaRPr lang="zh-CN" altLang="en-US" sz="6600" b="1" dirty="0">
              <a:solidFill>
                <a:schemeClr val="bg1"/>
              </a:solidFill>
              <a:latin typeface="GEETYPE-SkyGB-Flash Reguar" panose="02010604000000000000" pitchFamily="2" charset="-122"/>
              <a:ea typeface="GEETYPE-SkyGB-Flash Reguar" panose="02010604000000000000" pitchFamily="2" charset="-122"/>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770485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推理流程全景</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A2E101B-D587-8C4E-B27A-C7FD3F2EA18A}"/>
              </a:ext>
            </a:extLst>
          </p:cNvPr>
          <p:cNvSpPr>
            <a:spLocks noGrp="1"/>
          </p:cNvSpPr>
          <p:nvPr>
            <p:ph type="title"/>
          </p:nvPr>
        </p:nvSpPr>
        <p:spPr/>
        <p:txBody>
          <a:bodyPr/>
          <a:lstStyle/>
          <a:p>
            <a:r>
              <a:rPr lang="zh-CN" altLang="en-US" dirty="0"/>
              <a:t>部署态：</a:t>
            </a:r>
            <a:r>
              <a:rPr lang="en-US" altLang="zh-CN" dirty="0"/>
              <a:t> Edge</a:t>
            </a:r>
            <a:r>
              <a:rPr lang="zh-CN" altLang="en-US" dirty="0"/>
              <a:t> 端侧</a:t>
            </a:r>
          </a:p>
        </p:txBody>
      </p:sp>
      <p:sp>
        <p:nvSpPr>
          <p:cNvPr id="6" name="内容占位符 5">
            <a:extLst>
              <a:ext uri="{FF2B5EF4-FFF2-40B4-BE49-F238E27FC236}">
                <a16:creationId xmlns:a16="http://schemas.microsoft.com/office/drawing/2014/main" id="{24C983F9-4573-2A4B-BA11-1E38F8153332}"/>
              </a:ext>
            </a:extLst>
          </p:cNvPr>
          <p:cNvSpPr>
            <a:spLocks noGrp="1"/>
          </p:cNvSpPr>
          <p:nvPr>
            <p:ph sz="half" idx="1"/>
          </p:nvPr>
        </p:nvSpPr>
        <p:spPr/>
        <p:txBody>
          <a:bodyPr/>
          <a:lstStyle/>
          <a:p>
            <a:pPr marL="0" indent="0">
              <a:lnSpc>
                <a:spcPct val="150000"/>
              </a:lnSpc>
              <a:buNone/>
            </a:pPr>
            <a:r>
              <a:rPr lang="zh-CN" altLang="en-US" b="1" dirty="0"/>
              <a:t>应用层算法优化：</a:t>
            </a:r>
            <a:endParaRPr lang="en-US" altLang="zh-CN" b="1" dirty="0"/>
          </a:p>
          <a:p>
            <a:pPr>
              <a:lnSpc>
                <a:spcPct val="150000"/>
              </a:lnSpc>
            </a:pPr>
            <a:r>
              <a:rPr lang="zh-CN" altLang="en-US" sz="1800" dirty="0"/>
              <a:t>考虑到移动端部署的苛刻资源约束条件下，提供针对移动端部署的 </a:t>
            </a:r>
            <a:r>
              <a:rPr lang="en-US" altLang="zh-CN" sz="1800" dirty="0"/>
              <a:t>AI</a:t>
            </a:r>
            <a:r>
              <a:rPr lang="zh-CN" altLang="en-US" sz="1800" dirty="0"/>
              <a:t> 模型</a:t>
            </a:r>
          </a:p>
          <a:p>
            <a:pPr marL="0" indent="0">
              <a:lnSpc>
                <a:spcPct val="150000"/>
              </a:lnSpc>
              <a:buNone/>
            </a:pPr>
            <a:r>
              <a:rPr lang="zh-CN" altLang="en-US" b="1" dirty="0"/>
              <a:t>高效率模型设计：</a:t>
            </a:r>
            <a:endParaRPr lang="en-US" altLang="zh-CN" b="1" dirty="0"/>
          </a:p>
          <a:p>
            <a:pPr>
              <a:lnSpc>
                <a:spcPct val="150000"/>
              </a:lnSpc>
            </a:pPr>
            <a:r>
              <a:rPr lang="zh-CN" altLang="en-US" dirty="0"/>
              <a:t>通过模型压缩的量化、剪枝、蒸馏、神经网络结构搜索（</a:t>
            </a:r>
            <a:r>
              <a:rPr lang="en-US" altLang="zh-CN" dirty="0"/>
              <a:t>NAS</a:t>
            </a:r>
            <a:r>
              <a:rPr lang="zh-CN" altLang="en-US" dirty="0"/>
              <a:t>）等技术，减少模型尺寸</a:t>
            </a:r>
          </a:p>
          <a:p>
            <a:pPr marL="0" indent="0">
              <a:lnSpc>
                <a:spcPct val="150000"/>
              </a:lnSpc>
              <a:buNone/>
            </a:pPr>
            <a:r>
              <a:rPr lang="zh-CN" altLang="en-US" b="1" dirty="0"/>
              <a:t>移动端框架</a:t>
            </a:r>
            <a:r>
              <a:rPr lang="en-US" altLang="zh-CN" b="1" dirty="0"/>
              <a:t>——</a:t>
            </a:r>
            <a:r>
              <a:rPr lang="zh-CN" altLang="en-US" b="1" dirty="0"/>
              <a:t>推理引擎：</a:t>
            </a:r>
            <a:endParaRPr lang="en-US" altLang="zh-CN" b="1" dirty="0"/>
          </a:p>
          <a:p>
            <a:pPr>
              <a:lnSpc>
                <a:spcPct val="150000"/>
              </a:lnSpc>
            </a:pPr>
            <a:r>
              <a:rPr lang="en-US" altLang="zh-CN" sz="1800" dirty="0"/>
              <a:t>TensorFlow Lite</a:t>
            </a:r>
            <a:r>
              <a:rPr lang="zh-CN" altLang="en-US" sz="1800" dirty="0"/>
              <a:t>，</a:t>
            </a:r>
            <a:r>
              <a:rPr lang="en-US" altLang="zh-CN" sz="1800" dirty="0"/>
              <a:t>MNN</a:t>
            </a:r>
            <a:r>
              <a:rPr lang="zh-CN" altLang="en-US" sz="1800" dirty="0"/>
              <a:t>、</a:t>
            </a:r>
            <a:r>
              <a:rPr lang="en-US" altLang="zh-CN" sz="1800" dirty="0"/>
              <a:t>TensorRT</a:t>
            </a:r>
            <a:r>
              <a:rPr lang="zh-CN" altLang="en-US" sz="1800" dirty="0"/>
              <a:t>，</a:t>
            </a:r>
            <a:r>
              <a:rPr lang="en-US" altLang="zh-CN" sz="1800" dirty="0"/>
              <a:t>ONNX Runtime</a:t>
            </a:r>
            <a:r>
              <a:rPr lang="zh-CN" altLang="en-US" sz="1800" dirty="0"/>
              <a:t>、</a:t>
            </a:r>
            <a:r>
              <a:rPr lang="en-US" altLang="zh-CN" sz="1800" dirty="0"/>
              <a:t>MindSpore</a:t>
            </a:r>
            <a:r>
              <a:rPr lang="zh-CN" altLang="en-US" sz="1800" dirty="0"/>
              <a:t> </a:t>
            </a:r>
            <a:r>
              <a:rPr lang="en-US" altLang="zh-CN" sz="1800" dirty="0"/>
              <a:t>Lite</a:t>
            </a:r>
            <a:r>
              <a:rPr lang="zh-CN" altLang="en-US" sz="1800" dirty="0"/>
              <a:t>等推理引擎推出</a:t>
            </a:r>
          </a:p>
          <a:p>
            <a:pPr marL="0" indent="0">
              <a:lnSpc>
                <a:spcPct val="150000"/>
              </a:lnSpc>
              <a:buNone/>
            </a:pPr>
            <a:r>
              <a:rPr lang="zh-CN" altLang="en-US" b="1" dirty="0"/>
              <a:t>移动端芯片：</a:t>
            </a:r>
            <a:endParaRPr lang="en-US" altLang="zh-CN" b="1" dirty="0"/>
          </a:p>
          <a:p>
            <a:pPr>
              <a:lnSpc>
                <a:spcPct val="150000"/>
              </a:lnSpc>
            </a:pPr>
            <a:r>
              <a:rPr lang="zh-CN" altLang="en-US" sz="1800" dirty="0"/>
              <a:t>提供高效低功耗芯片支持，如 </a:t>
            </a:r>
            <a:r>
              <a:rPr lang="en-US" altLang="zh-CN" sz="1800" dirty="0"/>
              <a:t>Google Edge TPU</a:t>
            </a:r>
            <a:r>
              <a:rPr lang="zh-CN" altLang="en-US" sz="1800" dirty="0"/>
              <a:t>，</a:t>
            </a:r>
            <a:r>
              <a:rPr lang="en-US" altLang="zh-CN" sz="1800" dirty="0"/>
              <a:t>NVIDIA Jetson </a:t>
            </a:r>
            <a:r>
              <a:rPr lang="zh-CN" altLang="en-US" sz="1800" dirty="0"/>
              <a:t>、</a:t>
            </a:r>
            <a:r>
              <a:rPr lang="en-US" altLang="zh-CN" sz="1800" dirty="0"/>
              <a:t>Huawei</a:t>
            </a:r>
            <a:r>
              <a:rPr lang="zh-CN" altLang="en-US" sz="1800" dirty="0"/>
              <a:t> </a:t>
            </a:r>
            <a:r>
              <a:rPr lang="en-US" altLang="zh-CN" sz="1800" dirty="0"/>
              <a:t>Ascend</a:t>
            </a:r>
            <a:r>
              <a:rPr lang="zh-CN" altLang="en-US" sz="1800" dirty="0"/>
              <a:t> </a:t>
            </a:r>
            <a:r>
              <a:rPr lang="en-US" altLang="zh-CN" sz="1800" dirty="0"/>
              <a:t>310</a:t>
            </a:r>
            <a:r>
              <a:rPr lang="zh-CN" altLang="en-US" sz="1800" dirty="0"/>
              <a:t>系列</a:t>
            </a:r>
          </a:p>
          <a:p>
            <a:pPr>
              <a:lnSpc>
                <a:spcPct val="150000"/>
              </a:lnSpc>
            </a:pPr>
            <a:endParaRPr lang="zh-CN" altLang="en-US" dirty="0"/>
          </a:p>
        </p:txBody>
      </p:sp>
    </p:spTree>
    <p:extLst>
      <p:ext uri="{BB962C8B-B14F-4D97-AF65-F5344CB8AC3E}">
        <p14:creationId xmlns:p14="http://schemas.microsoft.com/office/powerpoint/2010/main" val="111159255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a:xfrm>
            <a:off x="623635" y="679570"/>
            <a:ext cx="10963473" cy="5413726"/>
          </a:xfrm>
        </p:spPr>
        <p:txBody>
          <a:bodyPr anchor="ctr"/>
          <a:lstStyle/>
          <a:p>
            <a:pPr algn="ctr">
              <a:lnSpc>
                <a:spcPct val="150000"/>
              </a:lnSpc>
            </a:pPr>
            <a:r>
              <a:rPr lang="zh-CN" altLang="en-US" sz="7200" dirty="0"/>
              <a:t>云测部署和</a:t>
            </a:r>
            <a:br>
              <a:rPr lang="en-US" altLang="zh-CN" sz="7200" dirty="0"/>
            </a:br>
            <a:r>
              <a:rPr lang="zh-CN" altLang="en-US" sz="7200" dirty="0"/>
              <a:t>推理方式</a:t>
            </a:r>
          </a:p>
        </p:txBody>
      </p:sp>
    </p:spTree>
    <p:extLst>
      <p:ext uri="{BB962C8B-B14F-4D97-AF65-F5344CB8AC3E}">
        <p14:creationId xmlns:p14="http://schemas.microsoft.com/office/powerpoint/2010/main" val="355947396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推理系统流程全景</a:t>
            </a:r>
          </a:p>
        </p:txBody>
      </p:sp>
      <p:pic>
        <p:nvPicPr>
          <p:cNvPr id="8" name="图片 7">
            <a:extLst>
              <a:ext uri="{FF2B5EF4-FFF2-40B4-BE49-F238E27FC236}">
                <a16:creationId xmlns:a16="http://schemas.microsoft.com/office/drawing/2014/main" id="{3AED47BF-F40C-8748-B228-5DB5B2A53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531" y="203200"/>
            <a:ext cx="9791700" cy="6451600"/>
          </a:xfrm>
          <a:prstGeom prst="rect">
            <a:avLst/>
          </a:prstGeom>
        </p:spPr>
      </p:pic>
    </p:spTree>
    <p:extLst>
      <p:ext uri="{BB962C8B-B14F-4D97-AF65-F5344CB8AC3E}">
        <p14:creationId xmlns:p14="http://schemas.microsoft.com/office/powerpoint/2010/main" val="25474086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推理系统流程全景：请求与响应处理</a:t>
            </a:r>
          </a:p>
        </p:txBody>
      </p:sp>
      <p:pic>
        <p:nvPicPr>
          <p:cNvPr id="8" name="图片 7">
            <a:extLst>
              <a:ext uri="{FF2B5EF4-FFF2-40B4-BE49-F238E27FC236}">
                <a16:creationId xmlns:a16="http://schemas.microsoft.com/office/drawing/2014/main" id="{3AED47BF-F40C-8748-B228-5DB5B2A53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317" y="2060848"/>
            <a:ext cx="5879440" cy="3873872"/>
          </a:xfrm>
          <a:prstGeom prst="rect">
            <a:avLst/>
          </a:prstGeom>
        </p:spPr>
      </p:pic>
      <p:sp>
        <p:nvSpPr>
          <p:cNvPr id="2" name="矩形 1">
            <a:extLst>
              <a:ext uri="{FF2B5EF4-FFF2-40B4-BE49-F238E27FC236}">
                <a16:creationId xmlns:a16="http://schemas.microsoft.com/office/drawing/2014/main" id="{B97AB5D9-67DA-4E42-8623-04DC0B7494B9}"/>
              </a:ext>
            </a:extLst>
          </p:cNvPr>
          <p:cNvSpPr/>
          <p:nvPr/>
        </p:nvSpPr>
        <p:spPr>
          <a:xfrm>
            <a:off x="795006" y="1628800"/>
            <a:ext cx="4943335" cy="3731214"/>
          </a:xfrm>
          <a:prstGeom prst="rect">
            <a:avLst/>
          </a:prstGeom>
        </p:spPr>
        <p:txBody>
          <a:bodyPr wrap="square">
            <a:spAutoFit/>
          </a:bodyPr>
          <a:lstStyle/>
          <a:p>
            <a:pPr>
              <a:lnSpc>
                <a:spcPct val="150000"/>
              </a:lnSpc>
            </a:pPr>
            <a:r>
              <a:rPr lang="zh-CN" altLang="en-US" sz="2000" dirty="0">
                <a:solidFill>
                  <a:srgbClr val="374154"/>
                </a:solidFill>
                <a:latin typeface="+mj-ea"/>
                <a:ea typeface="+mj-ea"/>
              </a:rPr>
              <a:t>系统需要序列化与反序列化请求，并通过后端高效执行，满足一定的响应延迟。</a:t>
            </a:r>
            <a:endParaRPr lang="en-US" altLang="zh-CN" sz="2000" dirty="0">
              <a:solidFill>
                <a:srgbClr val="374154"/>
              </a:solidFill>
              <a:latin typeface="+mj-ea"/>
              <a:ea typeface="+mj-ea"/>
            </a:endParaRPr>
          </a:p>
          <a:p>
            <a:pPr>
              <a:lnSpc>
                <a:spcPct val="150000"/>
              </a:lnSpc>
            </a:pPr>
            <a:endParaRPr lang="en-US" altLang="zh-CN" sz="2000" dirty="0">
              <a:solidFill>
                <a:srgbClr val="374154"/>
              </a:solidFill>
              <a:latin typeface="+mj-ea"/>
              <a:ea typeface="+mj-ea"/>
            </a:endParaRPr>
          </a:p>
          <a:p>
            <a:pPr>
              <a:lnSpc>
                <a:spcPct val="150000"/>
              </a:lnSpc>
            </a:pPr>
            <a:r>
              <a:rPr lang="zh-CN" altLang="en-US" sz="2000" dirty="0">
                <a:solidFill>
                  <a:srgbClr val="374154"/>
                </a:solidFill>
                <a:latin typeface="+mj-ea"/>
                <a:ea typeface="+mj-ea"/>
              </a:rPr>
              <a:t>相比传统的 </a:t>
            </a:r>
            <a:r>
              <a:rPr lang="en-US" altLang="zh-CN" sz="2000" dirty="0">
                <a:solidFill>
                  <a:srgbClr val="374154"/>
                </a:solidFill>
                <a:latin typeface="+mj-ea"/>
                <a:ea typeface="+mj-ea"/>
              </a:rPr>
              <a:t>Web </a:t>
            </a:r>
            <a:r>
              <a:rPr lang="zh-CN" altLang="en-US" sz="2000" dirty="0">
                <a:solidFill>
                  <a:srgbClr val="374154"/>
                </a:solidFill>
                <a:latin typeface="+mj-ea"/>
                <a:ea typeface="+mj-ea"/>
              </a:rPr>
              <a:t>服务，推理系统常常需要接受图像，文本，音频等非结构化数据，单请求或响应数据量一般更大，这就需要对这类数据有高效的传输，序列化，压缩与解压缩机制。</a:t>
            </a:r>
          </a:p>
        </p:txBody>
      </p:sp>
    </p:spTree>
    <p:extLst>
      <p:ext uri="{BB962C8B-B14F-4D97-AF65-F5344CB8AC3E}">
        <p14:creationId xmlns:p14="http://schemas.microsoft.com/office/powerpoint/2010/main" val="189293024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推理系统流程全景：请求调度</a:t>
            </a:r>
          </a:p>
        </p:txBody>
      </p:sp>
      <p:pic>
        <p:nvPicPr>
          <p:cNvPr id="8" name="图片 7">
            <a:extLst>
              <a:ext uri="{FF2B5EF4-FFF2-40B4-BE49-F238E27FC236}">
                <a16:creationId xmlns:a16="http://schemas.microsoft.com/office/drawing/2014/main" id="{3AED47BF-F40C-8748-B228-5DB5B2A53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317" y="2060848"/>
            <a:ext cx="5879440" cy="3873872"/>
          </a:xfrm>
          <a:prstGeom prst="rect">
            <a:avLst/>
          </a:prstGeom>
        </p:spPr>
      </p:pic>
      <p:sp>
        <p:nvSpPr>
          <p:cNvPr id="2" name="矩形 1">
            <a:extLst>
              <a:ext uri="{FF2B5EF4-FFF2-40B4-BE49-F238E27FC236}">
                <a16:creationId xmlns:a16="http://schemas.microsoft.com/office/drawing/2014/main" id="{B97AB5D9-67DA-4E42-8623-04DC0B7494B9}"/>
              </a:ext>
            </a:extLst>
          </p:cNvPr>
          <p:cNvSpPr/>
          <p:nvPr/>
        </p:nvSpPr>
        <p:spPr>
          <a:xfrm>
            <a:off x="795006" y="1628800"/>
            <a:ext cx="4943335" cy="4192879"/>
          </a:xfrm>
          <a:prstGeom prst="rect">
            <a:avLst/>
          </a:prstGeom>
        </p:spPr>
        <p:txBody>
          <a:bodyPr wrap="square">
            <a:spAutoFit/>
          </a:bodyPr>
          <a:lstStyle/>
          <a:p>
            <a:pPr>
              <a:lnSpc>
                <a:spcPct val="150000"/>
              </a:lnSpc>
            </a:pPr>
            <a:r>
              <a:rPr lang="zh-CN" altLang="en-US" sz="2000" dirty="0">
                <a:solidFill>
                  <a:srgbClr val="374154"/>
                </a:solidFill>
                <a:latin typeface="+mj-ea"/>
                <a:ea typeface="+mj-ea"/>
              </a:rPr>
              <a:t>系统可以根据后端资源利用率，动态调整批尺寸，模型的资源分配，进而提升资源利用率，吞吐量。</a:t>
            </a:r>
            <a:endParaRPr lang="en-US" altLang="zh-CN" sz="2000" dirty="0">
              <a:solidFill>
                <a:srgbClr val="374154"/>
              </a:solidFill>
              <a:latin typeface="+mj-ea"/>
              <a:ea typeface="+mj-ea"/>
            </a:endParaRPr>
          </a:p>
          <a:p>
            <a:pPr>
              <a:lnSpc>
                <a:spcPct val="150000"/>
              </a:lnSpc>
            </a:pPr>
            <a:endParaRPr lang="en-US" altLang="zh-CN" sz="2000" dirty="0">
              <a:solidFill>
                <a:srgbClr val="374154"/>
              </a:solidFill>
              <a:latin typeface="+mj-ea"/>
              <a:ea typeface="+mj-ea"/>
            </a:endParaRPr>
          </a:p>
          <a:p>
            <a:pPr>
              <a:lnSpc>
                <a:spcPct val="150000"/>
              </a:lnSpc>
            </a:pPr>
            <a:r>
              <a:rPr lang="zh-CN" altLang="en-US" sz="2000" dirty="0">
                <a:solidFill>
                  <a:srgbClr val="374154"/>
                </a:solidFill>
                <a:latin typeface="+mj-ea"/>
                <a:ea typeface="+mj-ea"/>
              </a:rPr>
              <a:t>如果是通过加速器进行的加速推理，还要考虑主存与加速器内存之间的数据拷贝，通过调度或预取等策略在计算的间歇做好数据的准备。</a:t>
            </a:r>
          </a:p>
          <a:p>
            <a:pPr>
              <a:lnSpc>
                <a:spcPct val="150000"/>
              </a:lnSpc>
            </a:pPr>
            <a:endParaRPr lang="zh-CN" altLang="en-US" sz="2000" dirty="0">
              <a:solidFill>
                <a:srgbClr val="374154"/>
              </a:solidFill>
              <a:latin typeface="+mj-ea"/>
              <a:ea typeface="+mj-ea"/>
            </a:endParaRPr>
          </a:p>
        </p:txBody>
      </p:sp>
    </p:spTree>
    <p:extLst>
      <p:ext uri="{BB962C8B-B14F-4D97-AF65-F5344CB8AC3E}">
        <p14:creationId xmlns:p14="http://schemas.microsoft.com/office/powerpoint/2010/main" val="335832679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推理系统流程全景：推理引擎执行</a:t>
            </a:r>
          </a:p>
        </p:txBody>
      </p:sp>
      <p:pic>
        <p:nvPicPr>
          <p:cNvPr id="8" name="图片 7">
            <a:extLst>
              <a:ext uri="{FF2B5EF4-FFF2-40B4-BE49-F238E27FC236}">
                <a16:creationId xmlns:a16="http://schemas.microsoft.com/office/drawing/2014/main" id="{3AED47BF-F40C-8748-B228-5DB5B2A53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317" y="2060848"/>
            <a:ext cx="5879440" cy="3873872"/>
          </a:xfrm>
          <a:prstGeom prst="rect">
            <a:avLst/>
          </a:prstGeom>
        </p:spPr>
      </p:pic>
      <p:sp>
        <p:nvSpPr>
          <p:cNvPr id="2" name="矩形 1">
            <a:extLst>
              <a:ext uri="{FF2B5EF4-FFF2-40B4-BE49-F238E27FC236}">
                <a16:creationId xmlns:a16="http://schemas.microsoft.com/office/drawing/2014/main" id="{B97AB5D9-67DA-4E42-8623-04DC0B7494B9}"/>
              </a:ext>
            </a:extLst>
          </p:cNvPr>
          <p:cNvSpPr/>
          <p:nvPr/>
        </p:nvSpPr>
        <p:spPr>
          <a:xfrm>
            <a:off x="795006" y="1628800"/>
            <a:ext cx="4943335" cy="4192879"/>
          </a:xfrm>
          <a:prstGeom prst="rect">
            <a:avLst/>
          </a:prstGeom>
        </p:spPr>
        <p:txBody>
          <a:bodyPr wrap="square">
            <a:spAutoFit/>
          </a:bodyPr>
          <a:lstStyle/>
          <a:p>
            <a:pPr>
              <a:lnSpc>
                <a:spcPct val="150000"/>
              </a:lnSpc>
            </a:pPr>
            <a:r>
              <a:rPr lang="zh-CN" altLang="en-US" sz="2000" dirty="0">
                <a:solidFill>
                  <a:srgbClr val="374154"/>
                </a:solidFill>
                <a:latin typeface="+mj-ea"/>
                <a:ea typeface="+mj-ea"/>
              </a:rPr>
              <a:t>推理引擎将请求映射到模型作为输入，并在运行时调度深度学习模型的内核进行多阶段的处理。</a:t>
            </a:r>
            <a:endParaRPr lang="en-US" altLang="zh-CN" sz="2000" dirty="0">
              <a:solidFill>
                <a:srgbClr val="374154"/>
              </a:solidFill>
              <a:latin typeface="+mj-ea"/>
              <a:ea typeface="+mj-ea"/>
            </a:endParaRPr>
          </a:p>
          <a:p>
            <a:pPr>
              <a:lnSpc>
                <a:spcPct val="150000"/>
              </a:lnSpc>
            </a:pPr>
            <a:endParaRPr lang="en-US" altLang="zh-CN" sz="2000" dirty="0">
              <a:solidFill>
                <a:srgbClr val="374154"/>
              </a:solidFill>
              <a:latin typeface="+mj-ea"/>
              <a:ea typeface="+mj-ea"/>
            </a:endParaRPr>
          </a:p>
          <a:p>
            <a:pPr>
              <a:lnSpc>
                <a:spcPct val="150000"/>
              </a:lnSpc>
            </a:pPr>
            <a:r>
              <a:rPr lang="zh-CN" altLang="en-US" sz="2000" dirty="0">
                <a:solidFill>
                  <a:srgbClr val="374154"/>
                </a:solidFill>
                <a:latin typeface="+mj-ea"/>
                <a:ea typeface="+mj-ea"/>
              </a:rPr>
              <a:t>如果是部署在异构硬件或多样化的环境，还可以利用编译器进行代码生成与内核算子优化，让模型自动化转换为高效的特定平台的可执行的机器码。</a:t>
            </a:r>
          </a:p>
          <a:p>
            <a:pPr>
              <a:lnSpc>
                <a:spcPct val="150000"/>
              </a:lnSpc>
            </a:pPr>
            <a:endParaRPr lang="zh-CN" altLang="en-US" sz="2000" dirty="0">
              <a:solidFill>
                <a:srgbClr val="374154"/>
              </a:solidFill>
              <a:latin typeface="+mj-ea"/>
              <a:ea typeface="+mj-ea"/>
            </a:endParaRPr>
          </a:p>
        </p:txBody>
      </p:sp>
    </p:spTree>
    <p:extLst>
      <p:ext uri="{BB962C8B-B14F-4D97-AF65-F5344CB8AC3E}">
        <p14:creationId xmlns:p14="http://schemas.microsoft.com/office/powerpoint/2010/main" val="102387104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推理系统流程全景：模型版本管理</a:t>
            </a:r>
          </a:p>
        </p:txBody>
      </p:sp>
      <p:pic>
        <p:nvPicPr>
          <p:cNvPr id="8" name="图片 7">
            <a:extLst>
              <a:ext uri="{FF2B5EF4-FFF2-40B4-BE49-F238E27FC236}">
                <a16:creationId xmlns:a16="http://schemas.microsoft.com/office/drawing/2014/main" id="{3AED47BF-F40C-8748-B228-5DB5B2A53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317" y="2060848"/>
            <a:ext cx="5879440" cy="3873872"/>
          </a:xfrm>
          <a:prstGeom prst="rect">
            <a:avLst/>
          </a:prstGeom>
        </p:spPr>
      </p:pic>
      <p:sp>
        <p:nvSpPr>
          <p:cNvPr id="2" name="矩形 1">
            <a:extLst>
              <a:ext uri="{FF2B5EF4-FFF2-40B4-BE49-F238E27FC236}">
                <a16:creationId xmlns:a16="http://schemas.microsoft.com/office/drawing/2014/main" id="{B97AB5D9-67DA-4E42-8623-04DC0B7494B9}"/>
              </a:ext>
            </a:extLst>
          </p:cNvPr>
          <p:cNvSpPr/>
          <p:nvPr/>
        </p:nvSpPr>
        <p:spPr>
          <a:xfrm>
            <a:off x="795006" y="1628800"/>
            <a:ext cx="4943335" cy="4654544"/>
          </a:xfrm>
          <a:prstGeom prst="rect">
            <a:avLst/>
          </a:prstGeom>
        </p:spPr>
        <p:txBody>
          <a:bodyPr wrap="square">
            <a:spAutoFit/>
          </a:bodyPr>
          <a:lstStyle/>
          <a:p>
            <a:pPr>
              <a:lnSpc>
                <a:spcPct val="150000"/>
              </a:lnSpc>
            </a:pPr>
            <a:r>
              <a:rPr lang="zh-CN" altLang="en-US" sz="2000" dirty="0">
                <a:solidFill>
                  <a:srgbClr val="374154"/>
                </a:solidFill>
                <a:latin typeface="+mj-ea"/>
                <a:ea typeface="+mj-ea"/>
              </a:rPr>
              <a:t>在云端算法工程师不断验证和开发新的版本模型，需要有一定的协议保证版本更新与回滚。</a:t>
            </a:r>
            <a:endParaRPr lang="en-US" altLang="zh-CN" sz="2000" dirty="0">
              <a:solidFill>
                <a:srgbClr val="374154"/>
              </a:solidFill>
              <a:latin typeface="+mj-ea"/>
              <a:ea typeface="+mj-ea"/>
            </a:endParaRPr>
          </a:p>
          <a:p>
            <a:pPr>
              <a:lnSpc>
                <a:spcPct val="150000"/>
              </a:lnSpc>
            </a:pPr>
            <a:endParaRPr lang="en-US" altLang="zh-CN" sz="2000" dirty="0">
              <a:solidFill>
                <a:srgbClr val="374154"/>
              </a:solidFill>
              <a:latin typeface="+mj-ea"/>
              <a:ea typeface="+mj-ea"/>
            </a:endParaRPr>
          </a:p>
          <a:p>
            <a:pPr>
              <a:lnSpc>
                <a:spcPct val="150000"/>
              </a:lnSpc>
            </a:pPr>
            <a:r>
              <a:rPr lang="zh-CN" altLang="en-US" sz="2000" dirty="0">
                <a:solidFill>
                  <a:srgbClr val="374154"/>
                </a:solidFill>
                <a:latin typeface="+mj-ea"/>
                <a:ea typeface="+mj-ea"/>
              </a:rPr>
              <a:t>定期或满足一定条件的新模型不断上线替换线上模型，以提升推理服务的效果，但是由于有些指标只能线上测试，有可能线上测试效果较差还需要支持回滚机制，让模型能回滚到稳定的旧版本模型。</a:t>
            </a:r>
          </a:p>
          <a:p>
            <a:pPr>
              <a:lnSpc>
                <a:spcPct val="150000"/>
              </a:lnSpc>
            </a:pPr>
            <a:endParaRPr lang="zh-CN" altLang="en-US" sz="2000" dirty="0">
              <a:solidFill>
                <a:srgbClr val="374154"/>
              </a:solidFill>
              <a:latin typeface="+mj-ea"/>
              <a:ea typeface="+mj-ea"/>
            </a:endParaRPr>
          </a:p>
        </p:txBody>
      </p:sp>
    </p:spTree>
    <p:extLst>
      <p:ext uri="{BB962C8B-B14F-4D97-AF65-F5344CB8AC3E}">
        <p14:creationId xmlns:p14="http://schemas.microsoft.com/office/powerpoint/2010/main" val="234349399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推理系统流程全景：健康监控</a:t>
            </a:r>
          </a:p>
        </p:txBody>
      </p:sp>
      <p:pic>
        <p:nvPicPr>
          <p:cNvPr id="8" name="图片 7">
            <a:extLst>
              <a:ext uri="{FF2B5EF4-FFF2-40B4-BE49-F238E27FC236}">
                <a16:creationId xmlns:a16="http://schemas.microsoft.com/office/drawing/2014/main" id="{3AED47BF-F40C-8748-B228-5DB5B2A53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317" y="2060848"/>
            <a:ext cx="5879440" cy="3873872"/>
          </a:xfrm>
          <a:prstGeom prst="rect">
            <a:avLst/>
          </a:prstGeom>
        </p:spPr>
      </p:pic>
      <p:sp>
        <p:nvSpPr>
          <p:cNvPr id="2" name="矩形 1">
            <a:extLst>
              <a:ext uri="{FF2B5EF4-FFF2-40B4-BE49-F238E27FC236}">
                <a16:creationId xmlns:a16="http://schemas.microsoft.com/office/drawing/2014/main" id="{B97AB5D9-67DA-4E42-8623-04DC0B7494B9}"/>
              </a:ext>
            </a:extLst>
          </p:cNvPr>
          <p:cNvSpPr/>
          <p:nvPr/>
        </p:nvSpPr>
        <p:spPr>
          <a:xfrm>
            <a:off x="795006" y="1628800"/>
            <a:ext cx="4943335" cy="4654544"/>
          </a:xfrm>
          <a:prstGeom prst="rect">
            <a:avLst/>
          </a:prstGeom>
        </p:spPr>
        <p:txBody>
          <a:bodyPr wrap="square">
            <a:spAutoFit/>
          </a:bodyPr>
          <a:lstStyle/>
          <a:p>
            <a:pPr>
              <a:lnSpc>
                <a:spcPct val="150000"/>
              </a:lnSpc>
            </a:pPr>
            <a:r>
              <a:rPr lang="zh-CN" altLang="en-US" sz="2000" dirty="0">
                <a:solidFill>
                  <a:srgbClr val="374154"/>
                </a:solidFill>
                <a:latin typeface="+mj-ea"/>
                <a:ea typeface="+mj-ea"/>
              </a:rPr>
              <a:t>云端的服务系统应该是可观测的，才能让服务端工程师监控，报警和修复服务，保证服务的稳定性和 </a:t>
            </a:r>
            <a:r>
              <a:rPr lang="en-US" altLang="zh-CN" sz="2000" dirty="0">
                <a:solidFill>
                  <a:srgbClr val="374154"/>
                </a:solidFill>
                <a:latin typeface="+mj-ea"/>
                <a:ea typeface="+mj-ea"/>
              </a:rPr>
              <a:t>SLA</a:t>
            </a:r>
            <a:r>
              <a:rPr lang="zh-CN" altLang="en-US" sz="2000" dirty="0">
                <a:solidFill>
                  <a:srgbClr val="374154"/>
                </a:solidFill>
                <a:latin typeface="+mj-ea"/>
                <a:ea typeface="+mj-ea"/>
              </a:rPr>
              <a:t>。</a:t>
            </a:r>
            <a:endParaRPr lang="en-US" altLang="zh-CN" sz="2000" dirty="0">
              <a:solidFill>
                <a:srgbClr val="374154"/>
              </a:solidFill>
              <a:latin typeface="+mj-ea"/>
              <a:ea typeface="+mj-ea"/>
            </a:endParaRPr>
          </a:p>
          <a:p>
            <a:pPr>
              <a:lnSpc>
                <a:spcPct val="150000"/>
              </a:lnSpc>
            </a:pPr>
            <a:endParaRPr lang="en-US" altLang="zh-CN" sz="2000" dirty="0">
              <a:solidFill>
                <a:srgbClr val="374154"/>
              </a:solidFill>
              <a:latin typeface="+mj-ea"/>
              <a:ea typeface="+mj-ea"/>
            </a:endParaRPr>
          </a:p>
          <a:p>
            <a:pPr>
              <a:lnSpc>
                <a:spcPct val="150000"/>
              </a:lnSpc>
            </a:pPr>
            <a:r>
              <a:rPr lang="zh-CN" altLang="en-US" sz="2000" dirty="0">
                <a:solidFill>
                  <a:srgbClr val="374154"/>
                </a:solidFill>
                <a:latin typeface="+mj-ea"/>
                <a:ea typeface="+mj-ea"/>
              </a:rPr>
              <a:t>例如，一段时间内响应变慢，通过可观测的日志，运维工程师能诊断是哪个环节成为瓶颈，进而可以快速定位，应用策略，防止整个服务突发性无法响应（例如，</a:t>
            </a:r>
            <a:r>
              <a:rPr lang="en-US" altLang="zh-CN" sz="2000" dirty="0">
                <a:solidFill>
                  <a:srgbClr val="374154"/>
                </a:solidFill>
                <a:latin typeface="+mj-ea"/>
                <a:ea typeface="+mj-ea"/>
              </a:rPr>
              <a:t>OOM </a:t>
            </a:r>
            <a:r>
              <a:rPr lang="zh-CN" altLang="en-US" sz="2000" dirty="0">
                <a:solidFill>
                  <a:srgbClr val="374154"/>
                </a:solidFill>
                <a:latin typeface="+mj-ea"/>
                <a:ea typeface="+mj-ea"/>
              </a:rPr>
              <a:t>造成服务程序崩溃）。</a:t>
            </a:r>
          </a:p>
          <a:p>
            <a:pPr>
              <a:lnSpc>
                <a:spcPct val="150000"/>
              </a:lnSpc>
            </a:pPr>
            <a:endParaRPr lang="zh-CN" altLang="en-US" sz="2000" dirty="0">
              <a:solidFill>
                <a:srgbClr val="374154"/>
              </a:solidFill>
              <a:latin typeface="+mj-ea"/>
              <a:ea typeface="+mj-ea"/>
            </a:endParaRPr>
          </a:p>
        </p:txBody>
      </p:sp>
    </p:spTree>
    <p:extLst>
      <p:ext uri="{BB962C8B-B14F-4D97-AF65-F5344CB8AC3E}">
        <p14:creationId xmlns:p14="http://schemas.microsoft.com/office/powerpoint/2010/main" val="250072472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推理系统流程全景：推理硬件</a:t>
            </a:r>
          </a:p>
        </p:txBody>
      </p:sp>
      <p:pic>
        <p:nvPicPr>
          <p:cNvPr id="8" name="图片 7">
            <a:extLst>
              <a:ext uri="{FF2B5EF4-FFF2-40B4-BE49-F238E27FC236}">
                <a16:creationId xmlns:a16="http://schemas.microsoft.com/office/drawing/2014/main" id="{3AED47BF-F40C-8748-B228-5DB5B2A53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317" y="2060848"/>
            <a:ext cx="5879440" cy="3873872"/>
          </a:xfrm>
          <a:prstGeom prst="rect">
            <a:avLst/>
          </a:prstGeom>
        </p:spPr>
      </p:pic>
      <p:sp>
        <p:nvSpPr>
          <p:cNvPr id="2" name="矩形 1">
            <a:extLst>
              <a:ext uri="{FF2B5EF4-FFF2-40B4-BE49-F238E27FC236}">
                <a16:creationId xmlns:a16="http://schemas.microsoft.com/office/drawing/2014/main" id="{B97AB5D9-67DA-4E42-8623-04DC0B7494B9}"/>
              </a:ext>
            </a:extLst>
          </p:cNvPr>
          <p:cNvSpPr/>
          <p:nvPr/>
        </p:nvSpPr>
        <p:spPr>
          <a:xfrm>
            <a:off x="795006" y="1628800"/>
            <a:ext cx="4943335" cy="2346220"/>
          </a:xfrm>
          <a:prstGeom prst="rect">
            <a:avLst/>
          </a:prstGeom>
        </p:spPr>
        <p:txBody>
          <a:bodyPr wrap="square">
            <a:spAutoFit/>
          </a:bodyPr>
          <a:lstStyle/>
          <a:p>
            <a:pPr>
              <a:lnSpc>
                <a:spcPct val="150000"/>
              </a:lnSpc>
            </a:pPr>
            <a:r>
              <a:rPr lang="zh-CN" altLang="en-US" sz="2000" dirty="0">
                <a:solidFill>
                  <a:srgbClr val="374154"/>
                </a:solidFill>
                <a:latin typeface="+mj-ea"/>
                <a:ea typeface="+mj-ea"/>
              </a:rPr>
              <a:t>在边缘端等场景会面对更多样的硬件，驱动和开发库，需要通过编译器进行一定代码生成让模型可以跨设备高效运行，并通过编译器实现性能优化。</a:t>
            </a:r>
          </a:p>
          <a:p>
            <a:pPr>
              <a:lnSpc>
                <a:spcPct val="150000"/>
              </a:lnSpc>
            </a:pPr>
            <a:endParaRPr lang="zh-CN" altLang="en-US" sz="2000" dirty="0">
              <a:solidFill>
                <a:srgbClr val="374154"/>
              </a:solidFill>
              <a:latin typeface="+mj-ea"/>
              <a:ea typeface="+mj-ea"/>
            </a:endParaRPr>
          </a:p>
        </p:txBody>
      </p:sp>
    </p:spTree>
    <p:extLst>
      <p:ext uri="{BB962C8B-B14F-4D97-AF65-F5344CB8AC3E}">
        <p14:creationId xmlns:p14="http://schemas.microsoft.com/office/powerpoint/2010/main" val="151676184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a:xfrm>
            <a:off x="623635" y="679570"/>
            <a:ext cx="10963473" cy="5413726"/>
          </a:xfrm>
        </p:spPr>
        <p:txBody>
          <a:bodyPr anchor="ctr"/>
          <a:lstStyle/>
          <a:p>
            <a:pPr algn="ctr">
              <a:lnSpc>
                <a:spcPct val="150000"/>
              </a:lnSpc>
            </a:pPr>
            <a:r>
              <a:rPr lang="zh-CN" altLang="en-US" sz="7200" dirty="0"/>
              <a:t>边缘部署和</a:t>
            </a:r>
            <a:br>
              <a:rPr lang="en-US" altLang="zh-CN" sz="7200" dirty="0"/>
            </a:br>
            <a:r>
              <a:rPr lang="zh-CN" altLang="en-US" sz="7200" dirty="0"/>
              <a:t>推理方式</a:t>
            </a:r>
          </a:p>
        </p:txBody>
      </p:sp>
    </p:spTree>
    <p:extLst>
      <p:ext uri="{BB962C8B-B14F-4D97-AF65-F5344CB8AC3E}">
        <p14:creationId xmlns:p14="http://schemas.microsoft.com/office/powerpoint/2010/main" val="3180337424"/>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5" y="1052736"/>
            <a:ext cx="10963473" cy="3240360"/>
          </a:xfrm>
          <a:prstGeom prst="rect">
            <a:avLst/>
          </a:prstGeom>
          <a:noFill/>
        </p:spPr>
        <p:txBody>
          <a:bodyPr anchor="ct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zh-CN" altLang="en-US" sz="2400" b="1" dirty="0">
                <a:solidFill>
                  <a:srgbClr val="374154"/>
                </a:solidFill>
                <a:latin typeface="Gill Sans MT" panose="020B0502020104020203" pitchFamily="34" charset="0"/>
              </a:rPr>
              <a:t>推理流程全景</a:t>
            </a:r>
          </a:p>
          <a:p>
            <a:pPr lvl="1"/>
            <a:r>
              <a:rPr lang="en-US" altLang="zh-CN" sz="2000" dirty="0">
                <a:solidFill>
                  <a:srgbClr val="374154"/>
                </a:solidFill>
                <a:latin typeface="Gill Sans MT" panose="020B0502020104020203" pitchFamily="34" charset="0"/>
              </a:rPr>
              <a:t>Difference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on</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Deployment status</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部署态区别</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Cloud</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deployment</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workflow</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云测推理流程</a:t>
            </a:r>
            <a:endParaRPr lang="en-US" altLang="zh-CN" sz="2000" dirty="0">
              <a:solidFill>
                <a:srgbClr val="374154"/>
              </a:solidFill>
              <a:latin typeface="Gill Sans MT" panose="020B0502020104020203" pitchFamily="34" charset="0"/>
            </a:endParaRPr>
          </a:p>
          <a:p>
            <a:pPr lvl="1"/>
            <a:r>
              <a:rPr lang="en-US" altLang="zh-CN" sz="2000" dirty="0">
                <a:solidFill>
                  <a:srgbClr val="374154"/>
                </a:solidFill>
                <a:latin typeface="Gill Sans MT" panose="020B0502020104020203" pitchFamily="34" charset="0"/>
              </a:rPr>
              <a:t>Edge</a:t>
            </a:r>
            <a:r>
              <a:rPr lang="zh-CN" altLang="en-US" sz="2000" dirty="0">
                <a:solidFill>
                  <a:srgbClr val="374154"/>
                </a:solidFill>
                <a:latin typeface="Gill Sans MT" panose="020B0502020104020203" pitchFamily="34" charset="0"/>
              </a:rPr>
              <a:t> </a:t>
            </a:r>
            <a:r>
              <a:rPr lang="en-US" altLang="zh-CN" sz="2000" dirty="0">
                <a:solidFill>
                  <a:srgbClr val="374154"/>
                </a:solidFill>
                <a:latin typeface="Gill Sans MT" panose="020B0502020104020203" pitchFamily="34" charset="0"/>
              </a:rPr>
              <a:t>Deployment mode</a:t>
            </a:r>
            <a:r>
              <a:rPr lang="zh-CN" altLang="en-US" sz="2000">
                <a:solidFill>
                  <a:srgbClr val="374154"/>
                </a:solidFill>
                <a:latin typeface="Gill Sans MT" panose="020B0502020104020203" pitchFamily="34" charset="0"/>
              </a:rPr>
              <a:t> </a:t>
            </a:r>
            <a:r>
              <a:rPr lang="en-US" altLang="zh-CN" sz="2000">
                <a:solidFill>
                  <a:srgbClr val="374154"/>
                </a:solidFill>
                <a:latin typeface="Gill Sans MT" panose="020B0502020104020203" pitchFamily="34" charset="0"/>
              </a:rPr>
              <a:t>–</a:t>
            </a:r>
            <a:r>
              <a:rPr lang="zh-CN" altLang="en-US" sz="2000" dirty="0">
                <a:solidFill>
                  <a:srgbClr val="374154"/>
                </a:solidFill>
                <a:latin typeface="Gill Sans MT" panose="020B0502020104020203" pitchFamily="34" charset="0"/>
              </a:rPr>
              <a:t> 边缘部署方式</a:t>
            </a:r>
            <a:endParaRPr lang="en-US" altLang="zh-CN" sz="20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AD6E872-DAAD-0F42-A271-4A45D9282046}"/>
              </a:ext>
            </a:extLst>
          </p:cNvPr>
          <p:cNvSpPr>
            <a:spLocks noGrp="1"/>
          </p:cNvSpPr>
          <p:nvPr>
            <p:ph type="title"/>
          </p:nvPr>
        </p:nvSpPr>
        <p:spPr/>
        <p:txBody>
          <a:bodyPr/>
          <a:lstStyle/>
          <a:p>
            <a:r>
              <a:rPr lang="zh-CN" altLang="en-US" dirty="0"/>
              <a:t>边缘部署与推理方式</a:t>
            </a:r>
          </a:p>
        </p:txBody>
      </p:sp>
      <p:pic>
        <p:nvPicPr>
          <p:cNvPr id="7" name="图片 6">
            <a:extLst>
              <a:ext uri="{FF2B5EF4-FFF2-40B4-BE49-F238E27FC236}">
                <a16:creationId xmlns:a16="http://schemas.microsoft.com/office/drawing/2014/main" id="{A6200895-F44E-1840-A873-95DB89E37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21" y="1455509"/>
            <a:ext cx="10043951" cy="4551939"/>
          </a:xfrm>
          <a:prstGeom prst="rect">
            <a:avLst/>
          </a:prstGeom>
        </p:spPr>
      </p:pic>
    </p:spTree>
    <p:extLst>
      <p:ext uri="{BB962C8B-B14F-4D97-AF65-F5344CB8AC3E}">
        <p14:creationId xmlns:p14="http://schemas.microsoft.com/office/powerpoint/2010/main" val="135005803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5EBA5-1503-E346-A349-D8A385D157AF}"/>
              </a:ext>
            </a:extLst>
          </p:cNvPr>
          <p:cNvSpPr>
            <a:spLocks noGrp="1"/>
          </p:cNvSpPr>
          <p:nvPr>
            <p:ph type="title"/>
          </p:nvPr>
        </p:nvSpPr>
        <p:spPr/>
        <p:txBody>
          <a:bodyPr/>
          <a:lstStyle/>
          <a:p>
            <a:r>
              <a:rPr lang="zh-CN" altLang="en-US" dirty="0"/>
              <a:t>方式</a:t>
            </a:r>
            <a:r>
              <a:rPr lang="en-US" altLang="zh-CN" dirty="0"/>
              <a:t>1</a:t>
            </a:r>
            <a:r>
              <a:rPr lang="zh-CN" altLang="en-US" dirty="0"/>
              <a:t>：边缘设备计算</a:t>
            </a:r>
          </a:p>
        </p:txBody>
      </p:sp>
      <p:sp>
        <p:nvSpPr>
          <p:cNvPr id="6" name="内容占位符 5">
            <a:extLst>
              <a:ext uri="{FF2B5EF4-FFF2-40B4-BE49-F238E27FC236}">
                <a16:creationId xmlns:a16="http://schemas.microsoft.com/office/drawing/2014/main" id="{75D6EEB4-5A8F-7F4E-9366-BB1324C0E2E5}"/>
              </a:ext>
            </a:extLst>
          </p:cNvPr>
          <p:cNvSpPr>
            <a:spLocks noGrp="1"/>
          </p:cNvSpPr>
          <p:nvPr>
            <p:ph sz="half" idx="1"/>
          </p:nvPr>
        </p:nvSpPr>
        <p:spPr/>
        <p:txBody>
          <a:bodyPr/>
          <a:lstStyle/>
          <a:p>
            <a:pPr marL="0" indent="0">
              <a:lnSpc>
                <a:spcPct val="150000"/>
              </a:lnSpc>
              <a:buNone/>
            </a:pPr>
            <a:r>
              <a:rPr lang="zh-CN" altLang="en-US" dirty="0"/>
              <a:t>将模型部署在设备端，聚焦如何优化模型执行降低延迟：</a:t>
            </a:r>
            <a:endParaRPr lang="en-US" altLang="zh-CN" dirty="0"/>
          </a:p>
          <a:p>
            <a:pPr marL="457200" indent="-457200">
              <a:lnSpc>
                <a:spcPct val="150000"/>
              </a:lnSpc>
              <a:buFont typeface="+mj-lt"/>
              <a:buAutoNum type="arabicPeriod"/>
            </a:pPr>
            <a:r>
              <a:rPr lang="zh-CN" altLang="en-US" dirty="0"/>
              <a:t>端侧模型结构设计</a:t>
            </a:r>
            <a:endParaRPr lang="en-US" altLang="zh-CN" dirty="0"/>
          </a:p>
          <a:p>
            <a:pPr marL="457200" indent="-457200">
              <a:lnSpc>
                <a:spcPct val="150000"/>
              </a:lnSpc>
              <a:buFont typeface="+mj-lt"/>
              <a:buAutoNum type="arabicPeriod"/>
            </a:pPr>
            <a:r>
              <a:rPr lang="zh-CN" altLang="en-US" dirty="0"/>
              <a:t>通过模型量化、剪枝等压缩手段</a:t>
            </a:r>
            <a:endParaRPr lang="en-US" altLang="zh-CN" dirty="0"/>
          </a:p>
          <a:p>
            <a:pPr marL="457200" indent="-457200">
              <a:lnSpc>
                <a:spcPct val="150000"/>
              </a:lnSpc>
              <a:buFont typeface="+mj-lt"/>
              <a:buAutoNum type="arabicPeriod"/>
            </a:pPr>
            <a:r>
              <a:rPr lang="zh-CN" altLang="en-US" dirty="0"/>
              <a:t>针对神经网络的专用芯片 </a:t>
            </a:r>
            <a:r>
              <a:rPr lang="en-US" altLang="zh-CN" dirty="0"/>
              <a:t>ASIC </a:t>
            </a:r>
            <a:r>
              <a:rPr lang="zh-CN" altLang="en-US" dirty="0"/>
              <a:t>设计</a:t>
            </a:r>
          </a:p>
          <a:p>
            <a:endParaRPr lang="zh-CN" altLang="en-US" dirty="0"/>
          </a:p>
        </p:txBody>
      </p:sp>
    </p:spTree>
    <p:extLst>
      <p:ext uri="{BB962C8B-B14F-4D97-AF65-F5344CB8AC3E}">
        <p14:creationId xmlns:p14="http://schemas.microsoft.com/office/powerpoint/2010/main" val="196904955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5EBA5-1503-E346-A349-D8A385D157AF}"/>
              </a:ext>
            </a:extLst>
          </p:cNvPr>
          <p:cNvSpPr>
            <a:spLocks noGrp="1"/>
          </p:cNvSpPr>
          <p:nvPr>
            <p:ph type="title"/>
          </p:nvPr>
        </p:nvSpPr>
        <p:spPr/>
        <p:txBody>
          <a:bodyPr/>
          <a:lstStyle/>
          <a:p>
            <a:r>
              <a:rPr lang="zh-CN" altLang="en-US" dirty="0"/>
              <a:t>方式</a:t>
            </a:r>
            <a:r>
              <a:rPr lang="en-US" altLang="zh-CN" dirty="0"/>
              <a:t>2</a:t>
            </a:r>
            <a:r>
              <a:rPr lang="zh-CN" altLang="en-US" dirty="0"/>
              <a:t>：安全计算 </a:t>
            </a:r>
            <a:r>
              <a:rPr lang="en-US" altLang="zh-CN" dirty="0"/>
              <a:t>+ </a:t>
            </a:r>
            <a:r>
              <a:rPr lang="zh-CN" altLang="en-US" dirty="0"/>
              <a:t>完全卸载到云端</a:t>
            </a:r>
          </a:p>
        </p:txBody>
      </p:sp>
      <p:sp>
        <p:nvSpPr>
          <p:cNvPr id="6" name="内容占位符 5">
            <a:extLst>
              <a:ext uri="{FF2B5EF4-FFF2-40B4-BE49-F238E27FC236}">
                <a16:creationId xmlns:a16="http://schemas.microsoft.com/office/drawing/2014/main" id="{75D6EEB4-5A8F-7F4E-9366-BB1324C0E2E5}"/>
              </a:ext>
            </a:extLst>
          </p:cNvPr>
          <p:cNvSpPr>
            <a:spLocks noGrp="1"/>
          </p:cNvSpPr>
          <p:nvPr>
            <p:ph sz="half" idx="1"/>
          </p:nvPr>
        </p:nvSpPr>
        <p:spPr/>
        <p:txBody>
          <a:bodyPr/>
          <a:lstStyle/>
          <a:p>
            <a:pPr marL="0" indent="0">
              <a:lnSpc>
                <a:spcPct val="150000"/>
              </a:lnSpc>
              <a:buNone/>
            </a:pPr>
            <a:r>
              <a:rPr lang="zh-CN" altLang="en-US" dirty="0"/>
              <a:t>此部署模型将模型部署于数据中心，边缘侧通过安全通信协议将请求发送到云端，云端推理返回结果，相当于将计算卸载到云端：</a:t>
            </a:r>
            <a:endParaRPr lang="en-US" altLang="zh-CN" dirty="0"/>
          </a:p>
          <a:p>
            <a:pPr marL="457200" indent="-457200">
              <a:lnSpc>
                <a:spcPct val="150000"/>
              </a:lnSpc>
              <a:buFont typeface="+mj-lt"/>
              <a:buAutoNum type="arabicPeriod"/>
            </a:pPr>
            <a:r>
              <a:rPr lang="zh-CN" altLang="en-US" dirty="0"/>
              <a:t>利用云端运行提升模型安全性</a:t>
            </a:r>
            <a:endParaRPr lang="en-US" altLang="zh-CN" dirty="0"/>
          </a:p>
          <a:p>
            <a:pPr marL="457200" indent="-457200">
              <a:lnSpc>
                <a:spcPct val="150000"/>
              </a:lnSpc>
              <a:buFont typeface="+mj-lt"/>
              <a:buAutoNum type="arabicPeriod"/>
            </a:pPr>
            <a:r>
              <a:rPr lang="zh-CN" altLang="en-US" dirty="0"/>
              <a:t>适合部署端侧无法部署的大模型</a:t>
            </a:r>
            <a:endParaRPr lang="en-US" altLang="zh-CN" dirty="0"/>
          </a:p>
          <a:p>
            <a:pPr marL="457200" indent="-457200">
              <a:lnSpc>
                <a:spcPct val="150000"/>
              </a:lnSpc>
              <a:buFont typeface="+mj-lt"/>
              <a:buAutoNum type="arabicPeriod"/>
            </a:pPr>
            <a:r>
              <a:rPr lang="zh-CN" altLang="en-US" dirty="0"/>
              <a:t>完全卸载到云端有可能违背实时性的需求</a:t>
            </a:r>
            <a:endParaRPr lang="en-US" altLang="zh-CN" dirty="0"/>
          </a:p>
        </p:txBody>
      </p:sp>
    </p:spTree>
    <p:extLst>
      <p:ext uri="{BB962C8B-B14F-4D97-AF65-F5344CB8AC3E}">
        <p14:creationId xmlns:p14="http://schemas.microsoft.com/office/powerpoint/2010/main" val="245772808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5EBA5-1503-E346-A349-D8A385D157AF}"/>
              </a:ext>
            </a:extLst>
          </p:cNvPr>
          <p:cNvSpPr>
            <a:spLocks noGrp="1"/>
          </p:cNvSpPr>
          <p:nvPr>
            <p:ph type="title"/>
          </p:nvPr>
        </p:nvSpPr>
        <p:spPr/>
        <p:txBody>
          <a:bodyPr/>
          <a:lstStyle/>
          <a:p>
            <a:r>
              <a:rPr lang="zh-CN" altLang="en-US" dirty="0"/>
              <a:t>方式</a:t>
            </a:r>
            <a:r>
              <a:rPr lang="en-US" altLang="zh-CN" dirty="0"/>
              <a:t>3</a:t>
            </a:r>
            <a:r>
              <a:rPr lang="zh-CN" altLang="en-US" dirty="0"/>
              <a:t>：边缘设备 </a:t>
            </a:r>
            <a:r>
              <a:rPr lang="en-US" altLang="zh-CN" dirty="0"/>
              <a:t>+ </a:t>
            </a:r>
            <a:r>
              <a:rPr lang="zh-CN" altLang="en-US" dirty="0"/>
              <a:t>云端服务器</a:t>
            </a:r>
          </a:p>
        </p:txBody>
      </p:sp>
      <p:sp>
        <p:nvSpPr>
          <p:cNvPr id="6" name="内容占位符 5">
            <a:extLst>
              <a:ext uri="{FF2B5EF4-FFF2-40B4-BE49-F238E27FC236}">
                <a16:creationId xmlns:a16="http://schemas.microsoft.com/office/drawing/2014/main" id="{75D6EEB4-5A8F-7F4E-9366-BB1324C0E2E5}"/>
              </a:ext>
            </a:extLst>
          </p:cNvPr>
          <p:cNvSpPr>
            <a:spLocks noGrp="1"/>
          </p:cNvSpPr>
          <p:nvPr>
            <p:ph sz="half" idx="1"/>
          </p:nvPr>
        </p:nvSpPr>
        <p:spPr/>
        <p:txBody>
          <a:bodyPr/>
          <a:lstStyle/>
          <a:p>
            <a:pPr marL="0" indent="0">
              <a:lnSpc>
                <a:spcPct val="150000"/>
              </a:lnSpc>
              <a:buNone/>
            </a:pPr>
            <a:r>
              <a:rPr lang="en-US" altLang="zh-CN" dirty="0">
                <a:latin typeface="Gill Sans MT" panose="020B0502020104020203" pitchFamily="34" charset="0"/>
              </a:rPr>
              <a:t>AI</a:t>
            </a:r>
            <a:r>
              <a:rPr lang="zh-CN" altLang="en-US" dirty="0">
                <a:latin typeface="Gill Sans MT" panose="020B0502020104020203" pitchFamily="34" charset="0"/>
              </a:rPr>
              <a:t> 切片：利用 </a:t>
            </a:r>
            <a:r>
              <a:rPr lang="en-US" altLang="zh-CN" dirty="0">
                <a:latin typeface="Gill Sans MT" panose="020B0502020104020203" pitchFamily="34" charset="0"/>
              </a:rPr>
              <a:t>AI</a:t>
            </a:r>
            <a:r>
              <a:rPr lang="zh-CN" altLang="en-US" dirty="0">
                <a:latin typeface="Gill Sans MT" panose="020B0502020104020203" pitchFamily="34" charset="0"/>
              </a:rPr>
              <a:t> 模型结构特点，将一部分层切分放置在设备端进行计算，其他放置在云端。这种方式一定程度上能够比方式 </a:t>
            </a:r>
            <a:r>
              <a:rPr lang="en-US" altLang="zh-CN" dirty="0">
                <a:latin typeface="Gill Sans MT" panose="020B0502020104020203" pitchFamily="34" charset="0"/>
              </a:rPr>
              <a:t>2 </a:t>
            </a:r>
            <a:r>
              <a:rPr lang="zh-CN" altLang="en-US" dirty="0">
                <a:latin typeface="Gill Sans MT" panose="020B0502020104020203" pitchFamily="34" charset="0"/>
              </a:rPr>
              <a:t>降低延迟，由于其利用了边缘设备的算力，但是与云端通信和计算还是会带来额外开销。</a:t>
            </a:r>
          </a:p>
        </p:txBody>
      </p:sp>
    </p:spTree>
    <p:extLst>
      <p:ext uri="{BB962C8B-B14F-4D97-AF65-F5344CB8AC3E}">
        <p14:creationId xmlns:p14="http://schemas.microsoft.com/office/powerpoint/2010/main" val="134316099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5EBA5-1503-E346-A349-D8A385D157AF}"/>
              </a:ext>
            </a:extLst>
          </p:cNvPr>
          <p:cNvSpPr>
            <a:spLocks noGrp="1"/>
          </p:cNvSpPr>
          <p:nvPr>
            <p:ph type="title"/>
          </p:nvPr>
        </p:nvSpPr>
        <p:spPr/>
        <p:txBody>
          <a:bodyPr/>
          <a:lstStyle/>
          <a:p>
            <a:r>
              <a:rPr lang="zh-CN" altLang="en-US" dirty="0"/>
              <a:t>方式</a:t>
            </a:r>
            <a:r>
              <a:rPr lang="en-US" altLang="zh-CN" dirty="0"/>
              <a:t>4</a:t>
            </a:r>
            <a:r>
              <a:rPr lang="zh-CN" altLang="en-US" dirty="0"/>
              <a:t>：分布式计算</a:t>
            </a:r>
          </a:p>
        </p:txBody>
      </p:sp>
      <p:sp>
        <p:nvSpPr>
          <p:cNvPr id="6" name="内容占位符 5">
            <a:extLst>
              <a:ext uri="{FF2B5EF4-FFF2-40B4-BE49-F238E27FC236}">
                <a16:creationId xmlns:a16="http://schemas.microsoft.com/office/drawing/2014/main" id="{75D6EEB4-5A8F-7F4E-9366-BB1324C0E2E5}"/>
              </a:ext>
            </a:extLst>
          </p:cNvPr>
          <p:cNvSpPr>
            <a:spLocks noGrp="1"/>
          </p:cNvSpPr>
          <p:nvPr>
            <p:ph sz="half" idx="1"/>
          </p:nvPr>
        </p:nvSpPr>
        <p:spPr/>
        <p:txBody>
          <a:bodyPr/>
          <a:lstStyle/>
          <a:p>
            <a:pPr marL="0" indent="0">
              <a:lnSpc>
                <a:spcPct val="150000"/>
              </a:lnSpc>
              <a:buNone/>
            </a:pPr>
            <a:r>
              <a:rPr lang="zh-CN" altLang="en-US" dirty="0">
                <a:latin typeface="Gill Sans MT" panose="020B0502020104020203" pitchFamily="34" charset="0"/>
              </a:rPr>
              <a:t>从分布式系统角度抽象问题，</a:t>
            </a:r>
            <a:r>
              <a:rPr lang="en-US" altLang="zh-CN" dirty="0">
                <a:latin typeface="Gill Sans MT" panose="020B0502020104020203" pitchFamily="34" charset="0"/>
              </a:rPr>
              <a:t>AI </a:t>
            </a:r>
            <a:r>
              <a:rPr lang="zh-CN" altLang="en-US" dirty="0">
                <a:latin typeface="Gill Sans MT" panose="020B0502020104020203" pitchFamily="34" charset="0"/>
              </a:rPr>
              <a:t>计算在多个辅助边缘设备上切片：</a:t>
            </a: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切片策略根据设备计算能力，内存约束</a:t>
            </a:r>
            <a:endParaRPr lang="en-US" altLang="zh-CN" dirty="0">
              <a:latin typeface="Gill Sans MT" panose="020B0502020104020203" pitchFamily="34" charset="0"/>
            </a:endParaRPr>
          </a:p>
          <a:p>
            <a:pPr>
              <a:lnSpc>
                <a:spcPct val="150000"/>
              </a:lnSpc>
            </a:pPr>
            <a:r>
              <a:rPr lang="en-US" altLang="zh-CN" dirty="0">
                <a:latin typeface="Gill Sans MT" panose="020B0502020104020203" pitchFamily="34" charset="0"/>
                <a:hlinkClick r:id="rId2">
                  <a:extLst>
                    <a:ext uri="{A12FA001-AC4F-418D-AE19-62706E023703}">
                      <ahyp:hlinkClr xmlns:ahyp="http://schemas.microsoft.com/office/drawing/2018/hyperlinkcolor" val="tx"/>
                    </a:ext>
                  </a:extLst>
                </a:hlinkClick>
              </a:rPr>
              <a:t>MoDNN</a:t>
            </a:r>
            <a:r>
              <a:rPr lang="en-US" altLang="zh-CN" dirty="0">
                <a:latin typeface="Gill Sans MT" panose="020B0502020104020203" pitchFamily="34" charset="0"/>
              </a:rPr>
              <a:t> </a:t>
            </a:r>
            <a:r>
              <a:rPr lang="zh-CN" altLang="en-US" dirty="0">
                <a:latin typeface="Gill Sans MT" panose="020B0502020104020203" pitchFamily="34" charset="0"/>
              </a:rPr>
              <a:t>和 </a:t>
            </a:r>
            <a:r>
              <a:rPr lang="en-US" altLang="zh-CN" dirty="0">
                <a:latin typeface="Gill Sans MT" panose="020B0502020104020203" pitchFamily="34" charset="0"/>
                <a:hlinkClick r:id="rId3">
                  <a:extLst>
                    <a:ext uri="{A12FA001-AC4F-418D-AE19-62706E023703}">
                      <ahyp:hlinkClr xmlns:ahyp="http://schemas.microsoft.com/office/drawing/2018/hyperlinkcolor" val="tx"/>
                    </a:ext>
                  </a:extLst>
                </a:hlinkClick>
              </a:rPr>
              <a:t>DeepThings</a:t>
            </a:r>
            <a:r>
              <a:rPr lang="en-US" altLang="zh-CN" dirty="0">
                <a:latin typeface="Gill Sans MT" panose="020B0502020104020203" pitchFamily="34" charset="0"/>
              </a:rPr>
              <a:t> </a:t>
            </a:r>
            <a:r>
              <a:rPr lang="zh-CN" altLang="en-US" dirty="0">
                <a:latin typeface="Gill Sans MT" panose="020B0502020104020203" pitchFamily="34" charset="0"/>
              </a:rPr>
              <a:t>通过细粒度的切片策略，将模型切片部署在树莓派和安卓，进行执行</a:t>
            </a: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在运行期 </a:t>
            </a:r>
            <a:r>
              <a:rPr lang="en-US" altLang="zh-CN" dirty="0" err="1">
                <a:latin typeface="Gill Sans MT" panose="020B0502020104020203" pitchFamily="34" charset="0"/>
              </a:rPr>
              <a:t>MoDNN</a:t>
            </a:r>
            <a:r>
              <a:rPr lang="en-US" altLang="zh-CN" dirty="0">
                <a:latin typeface="Gill Sans MT" panose="020B0502020104020203" pitchFamily="34" charset="0"/>
              </a:rPr>
              <a:t> </a:t>
            </a:r>
            <a:r>
              <a:rPr lang="zh-CN" altLang="en-US" dirty="0">
                <a:latin typeface="Gill Sans MT" panose="020B0502020104020203" pitchFamily="34" charset="0"/>
              </a:rPr>
              <a:t>抽象了一层类 </a:t>
            </a:r>
            <a:r>
              <a:rPr lang="en-US" altLang="zh-CN" dirty="0">
                <a:latin typeface="Gill Sans MT" panose="020B0502020104020203" pitchFamily="34" charset="0"/>
              </a:rPr>
              <a:t>MapReduce </a:t>
            </a:r>
            <a:r>
              <a:rPr lang="zh-CN" altLang="en-US" dirty="0">
                <a:latin typeface="Gill Sans MT" panose="020B0502020104020203" pitchFamily="34" charset="0"/>
              </a:rPr>
              <a:t>计算模型进行调度，</a:t>
            </a:r>
            <a:r>
              <a:rPr lang="en-US" altLang="zh-CN" dirty="0">
                <a:latin typeface="Gill Sans MT" panose="020B0502020104020203" pitchFamily="34" charset="0"/>
              </a:rPr>
              <a:t> </a:t>
            </a:r>
            <a:r>
              <a:rPr lang="en-US" altLang="zh-CN" dirty="0" err="1">
                <a:latin typeface="Gill Sans MT" panose="020B0502020104020203" pitchFamily="34" charset="0"/>
              </a:rPr>
              <a:t>DeepThings</a:t>
            </a:r>
            <a:r>
              <a:rPr lang="en-US" altLang="zh-CN" dirty="0">
                <a:latin typeface="Gill Sans MT" panose="020B0502020104020203" pitchFamily="34" charset="0"/>
              </a:rPr>
              <a:t> </a:t>
            </a:r>
            <a:r>
              <a:rPr lang="zh-CN" altLang="en-US" dirty="0">
                <a:latin typeface="Gill Sans MT" panose="020B0502020104020203" pitchFamily="34" charset="0"/>
              </a:rPr>
              <a:t>输入数据通过负载均衡策略进行调度</a:t>
            </a:r>
          </a:p>
        </p:txBody>
      </p:sp>
    </p:spTree>
    <p:extLst>
      <p:ext uri="{BB962C8B-B14F-4D97-AF65-F5344CB8AC3E}">
        <p14:creationId xmlns:p14="http://schemas.microsoft.com/office/powerpoint/2010/main" val="229344442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735EBA5-1503-E346-A349-D8A385D157AF}"/>
              </a:ext>
            </a:extLst>
          </p:cNvPr>
          <p:cNvSpPr>
            <a:spLocks noGrp="1"/>
          </p:cNvSpPr>
          <p:nvPr>
            <p:ph type="title"/>
          </p:nvPr>
        </p:nvSpPr>
        <p:spPr/>
        <p:txBody>
          <a:bodyPr/>
          <a:lstStyle/>
          <a:p>
            <a:r>
              <a:rPr lang="zh-CN" altLang="en-US" dirty="0"/>
              <a:t>方式</a:t>
            </a:r>
            <a:r>
              <a:rPr lang="en-US" altLang="zh-CN" dirty="0"/>
              <a:t>5</a:t>
            </a:r>
            <a:r>
              <a:rPr lang="zh-CN" altLang="en-US" dirty="0"/>
              <a:t>：跨设备 </a:t>
            </a:r>
            <a:r>
              <a:rPr lang="en-US" altLang="zh-CN" dirty="0"/>
              <a:t>Offloading</a:t>
            </a:r>
            <a:endParaRPr lang="zh-CN" altLang="en-US" dirty="0"/>
          </a:p>
        </p:txBody>
      </p:sp>
      <p:sp>
        <p:nvSpPr>
          <p:cNvPr id="6" name="内容占位符 5">
            <a:extLst>
              <a:ext uri="{FF2B5EF4-FFF2-40B4-BE49-F238E27FC236}">
                <a16:creationId xmlns:a16="http://schemas.microsoft.com/office/drawing/2014/main" id="{75D6EEB4-5A8F-7F4E-9366-BB1324C0E2E5}"/>
              </a:ext>
            </a:extLst>
          </p:cNvPr>
          <p:cNvSpPr>
            <a:spLocks noGrp="1"/>
          </p:cNvSpPr>
          <p:nvPr>
            <p:ph sz="half" idx="1"/>
          </p:nvPr>
        </p:nvSpPr>
        <p:spPr/>
        <p:txBody>
          <a:bodyPr/>
          <a:lstStyle/>
          <a:p>
            <a:pPr marL="0" indent="0">
              <a:lnSpc>
                <a:spcPct val="150000"/>
              </a:lnSpc>
              <a:buNone/>
            </a:pPr>
            <a:r>
              <a:rPr lang="zh-CN" altLang="en-US" dirty="0">
                <a:latin typeface="Gill Sans MT" panose="020B0502020104020203" pitchFamily="34" charset="0"/>
              </a:rPr>
              <a:t>这些决策是基于经验性的权衡功耗，准确度，延迟和输入尺寸等度量和参数，不同的模型可以从当前流行的模型中选择，或者通过知识蒸馏，或者通过混合和匹配的方式从多个模型中组合层。如较强的模型放在边缘服务器，较弱模型放置在设备。</a:t>
            </a:r>
          </a:p>
        </p:txBody>
      </p:sp>
    </p:spTree>
    <p:extLst>
      <p:ext uri="{BB962C8B-B14F-4D97-AF65-F5344CB8AC3E}">
        <p14:creationId xmlns:p14="http://schemas.microsoft.com/office/powerpoint/2010/main" val="236641630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zh-CN" altLang="en-US" dirty="0"/>
              <a:t>参考文献</a:t>
            </a:r>
            <a:endParaRPr lang="en-US" dirty="0"/>
          </a:p>
        </p:txBody>
      </p:sp>
      <p:sp>
        <p:nvSpPr>
          <p:cNvPr id="6" name="Text Placeholder 5"/>
          <p:cNvSpPr>
            <a:spLocks noGrp="1"/>
          </p:cNvSpPr>
          <p:nvPr>
            <p:ph sz="half" idx="1"/>
          </p:nvPr>
        </p:nvSpPr>
        <p:spPr/>
        <p:txBody>
          <a:bodyPr/>
          <a:lstStyle/>
          <a:p>
            <a:pPr marL="404813" indent="-395288">
              <a:buFont typeface="+mj-lt"/>
              <a:buAutoNum type="arabicPeriod"/>
            </a:pPr>
            <a:r>
              <a:rPr lang="en-US" sz="1200" dirty="0">
                <a:hlinkClick r:id="rId3"/>
              </a:rPr>
              <a:t>Deep Learning Inference in Facebook Data Centers: Characterization, Performance Optimizations and Hardware Implications</a:t>
            </a:r>
            <a:endParaRPr lang="en-US" sz="1200" dirty="0"/>
          </a:p>
          <a:p>
            <a:pPr marL="404813" indent="-395288">
              <a:buFont typeface="+mj-lt"/>
              <a:buAutoNum type="arabicPeriod"/>
            </a:pPr>
            <a:r>
              <a:rPr lang="en-US" sz="1200" dirty="0">
                <a:hlinkClick r:id="rId4"/>
              </a:rPr>
              <a:t>Clipper: A Low-Latency Online Prediction Serving System</a:t>
            </a:r>
            <a:endParaRPr lang="en-US" sz="1200" dirty="0"/>
          </a:p>
          <a:p>
            <a:pPr marL="404813" indent="-395288">
              <a:buFont typeface="+mj-lt"/>
              <a:buAutoNum type="arabicPeriod"/>
            </a:pPr>
            <a:r>
              <a:rPr lang="en-US" sz="1200" dirty="0">
                <a:hlinkClick r:id="rId5"/>
              </a:rPr>
              <a:t>TFX: A TensorFlow-Based Production-Scale Machine Learning Platform</a:t>
            </a:r>
            <a:endParaRPr lang="en-US" sz="1200" dirty="0"/>
          </a:p>
          <a:p>
            <a:pPr marL="404813" indent="-395288">
              <a:buFont typeface="+mj-lt"/>
              <a:buAutoNum type="arabicPeriod"/>
            </a:pPr>
            <a:r>
              <a:rPr lang="en-US" sz="1200" dirty="0">
                <a:hlinkClick r:id="rId6"/>
              </a:rPr>
              <a:t>TensorFlow-Serving: Flexible, High-Performance ML Serving</a:t>
            </a:r>
            <a:endParaRPr lang="en-US" sz="1200" dirty="0"/>
          </a:p>
          <a:p>
            <a:pPr marL="404813" indent="-395288">
              <a:buFont typeface="+mj-lt"/>
              <a:buAutoNum type="arabicPeriod"/>
            </a:pPr>
            <a:r>
              <a:rPr lang="en-US" sz="1200" dirty="0">
                <a:hlinkClick r:id="rId7"/>
              </a:rPr>
              <a:t>Optimal Aggregation Policy for Reducing Tail Latency of Web Search</a:t>
            </a:r>
            <a:endParaRPr lang="en-US" sz="1200" dirty="0"/>
          </a:p>
          <a:p>
            <a:pPr marL="404813" indent="-395288">
              <a:buFont typeface="+mj-lt"/>
              <a:buAutoNum type="arabicPeriod"/>
            </a:pPr>
            <a:r>
              <a:rPr lang="en-US" sz="1200" dirty="0">
                <a:hlinkClick r:id="rId8"/>
              </a:rPr>
              <a:t>A Survey of Model Compression and Acceleration for Deep Neural Networks</a:t>
            </a:r>
            <a:endParaRPr lang="en-US" sz="1200" dirty="0"/>
          </a:p>
          <a:p>
            <a:pPr marL="404813" indent="-395288">
              <a:buFont typeface="+mj-lt"/>
              <a:buAutoNum type="arabicPeriod"/>
            </a:pPr>
            <a:r>
              <a:rPr lang="en-US" altLang="zh-CN" sz="1200" dirty="0">
                <a:hlinkClick r:id="rId9"/>
              </a:rPr>
              <a:t>CSE 599W: System for ML - </a:t>
            </a:r>
            <a:r>
              <a:rPr lang="en-US" sz="1200" dirty="0">
                <a:hlinkClick r:id="rId9"/>
              </a:rPr>
              <a:t>Model Serving</a:t>
            </a:r>
            <a:endParaRPr lang="en-US" sz="1200" dirty="0"/>
          </a:p>
          <a:p>
            <a:pPr marL="404813" indent="-395288">
              <a:buFont typeface="+mj-lt"/>
              <a:buAutoNum type="arabicPeriod"/>
            </a:pPr>
            <a:r>
              <a:rPr lang="en-US" sz="1200" dirty="0">
                <a:hlinkClick r:id="rId10"/>
              </a:rPr>
              <a:t>https://developer.nvidia.com/deep-learning-performance-training-inference</a:t>
            </a:r>
            <a:r>
              <a:rPr lang="en-US" sz="1200" dirty="0"/>
              <a:t> </a:t>
            </a:r>
          </a:p>
          <a:p>
            <a:pPr marL="404813" indent="-395288">
              <a:buFont typeface="+mj-lt"/>
              <a:buAutoNum type="arabicPeriod"/>
            </a:pPr>
            <a:r>
              <a:rPr lang="en-US" sz="1200" dirty="0">
                <a:hlinkClick r:id="rId11"/>
              </a:rPr>
              <a:t>DEEP COMPRESSION:   COMPRESSING DEEP NEURAL NETWORKS WITH PRUNING, TRAINED QUANTIZATION AND HUFFMAN CODING</a:t>
            </a:r>
            <a:endParaRPr lang="en-US" sz="1200" dirty="0"/>
          </a:p>
          <a:p>
            <a:pPr marL="404813" indent="-395288">
              <a:buFont typeface="+mj-lt"/>
              <a:buAutoNum type="arabicPeriod"/>
            </a:pPr>
            <a:r>
              <a:rPr lang="en-US" sz="1200" dirty="0">
                <a:hlinkClick r:id="rId12"/>
              </a:rPr>
              <a:t>Learning both Weights and Connections for Efficient Neural Networks</a:t>
            </a:r>
            <a:endParaRPr lang="en-US" sz="1200" dirty="0"/>
          </a:p>
          <a:p>
            <a:pPr marL="404813" indent="-395288">
              <a:buFont typeface="+mj-lt"/>
              <a:buAutoNum type="arabicPeriod"/>
            </a:pPr>
            <a:r>
              <a:rPr lang="en-US" sz="1200" dirty="0">
                <a:hlinkClick r:id="rId13"/>
              </a:rPr>
              <a:t>DEEP LEARNING DEPLOYMENT WITH NVIDIA TENSORRT</a:t>
            </a:r>
          </a:p>
          <a:p>
            <a:pPr marL="404813" indent="-395288">
              <a:buFont typeface="+mj-lt"/>
              <a:buAutoNum type="arabicPeriod"/>
            </a:pPr>
            <a:r>
              <a:rPr lang="en-US" sz="1200" dirty="0">
                <a:hlinkClick r:id="rId14"/>
              </a:rPr>
              <a:t> Halide: A Language and Compiler for Optimizing </a:t>
            </a:r>
            <a:r>
              <a:rPr lang="en-US" sz="1200" dirty="0" err="1">
                <a:hlinkClick r:id="rId14"/>
              </a:rPr>
              <a:t>Parallelism,Locality</a:t>
            </a:r>
            <a:r>
              <a:rPr lang="en-US" sz="1200" dirty="0">
                <a:hlinkClick r:id="rId14"/>
              </a:rPr>
              <a:t>, and </a:t>
            </a:r>
            <a:r>
              <a:rPr lang="en-US" sz="1200" dirty="0" err="1">
                <a:hlinkClick r:id="rId14"/>
              </a:rPr>
              <a:t>Recomputation</a:t>
            </a:r>
            <a:r>
              <a:rPr lang="en-US" sz="1200" dirty="0">
                <a:hlinkClick r:id="rId14"/>
              </a:rPr>
              <a:t> in Image Processing Pipelines</a:t>
            </a:r>
            <a:endParaRPr lang="en-US" sz="1200" dirty="0"/>
          </a:p>
          <a:p>
            <a:pPr marL="404813" indent="-395288">
              <a:buFont typeface="+mj-lt"/>
              <a:buAutoNum type="arabicPeriod"/>
            </a:pPr>
            <a:r>
              <a:rPr lang="en-US" sz="1200" dirty="0">
                <a:hlinkClick r:id="rId15"/>
              </a:rPr>
              <a:t>TVM: An Automated End-to-End Optimizing Compiler for Deep Learning</a:t>
            </a:r>
            <a:endParaRPr lang="en-US" sz="1200" dirty="0"/>
          </a:p>
          <a:p>
            <a:pPr marL="404813" indent="-395288">
              <a:buFont typeface="+mj-lt"/>
              <a:buAutoNum type="arabicPeriod"/>
            </a:pPr>
            <a:r>
              <a:rPr lang="en-US" sz="1200" dirty="0">
                <a:hlinkClick r:id="rId16"/>
              </a:rPr>
              <a:t>8-bit Inference with TensorRT</a:t>
            </a:r>
            <a:endParaRPr lang="en-US" sz="1200" dirty="0"/>
          </a:p>
          <a:p>
            <a:pPr marL="404813" indent="-395288">
              <a:buFont typeface="+mj-lt"/>
              <a:buAutoNum type="arabicPeriod"/>
            </a:pPr>
            <a:r>
              <a:rPr lang="en-US" sz="1200" dirty="0">
                <a:hlinkClick r:id="rId17"/>
              </a:rPr>
              <a:t>https://github.com/microsoft/AI-System</a:t>
            </a:r>
            <a:endParaRPr lang="en-US" sz="1200" dirty="0"/>
          </a:p>
          <a:p>
            <a:pPr marL="404813" indent="-395288">
              <a:buFont typeface="+mj-lt"/>
              <a:buAutoNum type="arabicPeriod"/>
            </a:pPr>
            <a:endParaRPr lang="en-US" sz="1200" dirty="0"/>
          </a:p>
        </p:txBody>
      </p:sp>
    </p:spTree>
    <p:extLst>
      <p:ext uri="{BB962C8B-B14F-4D97-AF65-F5344CB8AC3E}">
        <p14:creationId xmlns:p14="http://schemas.microsoft.com/office/powerpoint/2010/main" val="26201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a:xfrm>
            <a:off x="623635" y="679570"/>
            <a:ext cx="10963473" cy="5413726"/>
          </a:xfrm>
        </p:spPr>
        <p:txBody>
          <a:bodyPr anchor="ctr"/>
          <a:lstStyle/>
          <a:p>
            <a:pPr algn="ctr">
              <a:lnSpc>
                <a:spcPct val="150000"/>
              </a:lnSpc>
            </a:pPr>
            <a:r>
              <a:rPr lang="zh-CN" altLang="en-US" sz="7200" dirty="0"/>
              <a:t>部署态区别</a:t>
            </a:r>
          </a:p>
        </p:txBody>
      </p:sp>
    </p:spTree>
    <p:extLst>
      <p:ext uri="{BB962C8B-B14F-4D97-AF65-F5344CB8AC3E}">
        <p14:creationId xmlns:p14="http://schemas.microsoft.com/office/powerpoint/2010/main" val="90243523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部署态</a:t>
            </a:r>
          </a:p>
        </p:txBody>
      </p:sp>
      <p:sp>
        <p:nvSpPr>
          <p:cNvPr id="2" name="矩形 1">
            <a:extLst>
              <a:ext uri="{FF2B5EF4-FFF2-40B4-BE49-F238E27FC236}">
                <a16:creationId xmlns:a16="http://schemas.microsoft.com/office/drawing/2014/main" id="{B97AB5D9-67DA-4E42-8623-04DC0B7494B9}"/>
              </a:ext>
            </a:extLst>
          </p:cNvPr>
          <p:cNvSpPr/>
          <p:nvPr/>
        </p:nvSpPr>
        <p:spPr>
          <a:xfrm>
            <a:off x="795006" y="1628800"/>
            <a:ext cx="10631967" cy="961353"/>
          </a:xfrm>
          <a:prstGeom prst="rect">
            <a:avLst/>
          </a:prstGeom>
        </p:spPr>
        <p:txBody>
          <a:bodyPr wrap="square">
            <a:spAutoFit/>
          </a:bodyPr>
          <a:lstStyle/>
          <a:p>
            <a:pPr>
              <a:lnSpc>
                <a:spcPct val="150000"/>
              </a:lnSpc>
            </a:pPr>
            <a:r>
              <a:rPr lang="zh-CN" altLang="en-US" sz="2000" dirty="0">
                <a:solidFill>
                  <a:srgbClr val="374154"/>
                </a:solidFill>
                <a:latin typeface="Gill Sans MT" panose="020B0502020104020203" pitchFamily="34" charset="0"/>
                <a:ea typeface="+mj-ea"/>
              </a:rPr>
              <a:t>推理系统一般可以部署在云或者边缘。云端部署的推理系统更像传统 </a:t>
            </a:r>
            <a:r>
              <a:rPr lang="en-US" altLang="zh-CN" sz="2000" dirty="0">
                <a:solidFill>
                  <a:srgbClr val="374154"/>
                </a:solidFill>
                <a:latin typeface="Gill Sans MT" panose="020B0502020104020203" pitchFamily="34" charset="0"/>
                <a:ea typeface="+mj-ea"/>
              </a:rPr>
              <a:t>Web </a:t>
            </a:r>
            <a:r>
              <a:rPr lang="zh-CN" altLang="en-US" sz="2000" dirty="0">
                <a:solidFill>
                  <a:srgbClr val="374154"/>
                </a:solidFill>
                <a:latin typeface="Gill Sans MT" panose="020B0502020104020203" pitchFamily="34" charset="0"/>
                <a:ea typeface="+mj-ea"/>
              </a:rPr>
              <a:t>服务，在边缘侧部署的模型更像手机应用和</a:t>
            </a:r>
            <a:r>
              <a:rPr lang="en-US" altLang="zh-CN" sz="2000" dirty="0">
                <a:solidFill>
                  <a:srgbClr val="374154"/>
                </a:solidFill>
                <a:latin typeface="Gill Sans MT" panose="020B0502020104020203" pitchFamily="34" charset="0"/>
                <a:ea typeface="+mj-ea"/>
              </a:rPr>
              <a:t>IOT</a:t>
            </a:r>
            <a:r>
              <a:rPr lang="zh-CN" altLang="en-US" sz="2000" dirty="0">
                <a:solidFill>
                  <a:srgbClr val="374154"/>
                </a:solidFill>
                <a:latin typeface="Gill Sans MT" panose="020B0502020104020203" pitchFamily="34" charset="0"/>
                <a:ea typeface="+mj-ea"/>
              </a:rPr>
              <a:t>应用系统。</a:t>
            </a:r>
          </a:p>
        </p:txBody>
      </p:sp>
      <p:pic>
        <p:nvPicPr>
          <p:cNvPr id="4" name="图片 3">
            <a:extLst>
              <a:ext uri="{FF2B5EF4-FFF2-40B4-BE49-F238E27FC236}">
                <a16:creationId xmlns:a16="http://schemas.microsoft.com/office/drawing/2014/main" id="{E3BF7ECB-93DB-5C45-9E6B-55D0F3BC2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048" y="2348880"/>
            <a:ext cx="7576666" cy="4279492"/>
          </a:xfrm>
          <a:prstGeom prst="rect">
            <a:avLst/>
          </a:prstGeom>
        </p:spPr>
      </p:pic>
    </p:spTree>
    <p:extLst>
      <p:ext uri="{BB962C8B-B14F-4D97-AF65-F5344CB8AC3E}">
        <p14:creationId xmlns:p14="http://schemas.microsoft.com/office/powerpoint/2010/main" val="386060898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部署态：</a:t>
            </a:r>
            <a:r>
              <a:rPr lang="en-US" altLang="zh-CN" dirty="0"/>
              <a:t> Cloud</a:t>
            </a:r>
            <a:r>
              <a:rPr lang="zh-CN" altLang="en-US" dirty="0"/>
              <a:t> 云端</a:t>
            </a:r>
          </a:p>
        </p:txBody>
      </p:sp>
      <p:sp>
        <p:nvSpPr>
          <p:cNvPr id="2" name="矩形 1">
            <a:extLst>
              <a:ext uri="{FF2B5EF4-FFF2-40B4-BE49-F238E27FC236}">
                <a16:creationId xmlns:a16="http://schemas.microsoft.com/office/drawing/2014/main" id="{B97AB5D9-67DA-4E42-8623-04DC0B7494B9}"/>
              </a:ext>
            </a:extLst>
          </p:cNvPr>
          <p:cNvSpPr/>
          <p:nvPr/>
        </p:nvSpPr>
        <p:spPr>
          <a:xfrm>
            <a:off x="795006" y="1628800"/>
            <a:ext cx="10631967" cy="1884683"/>
          </a:xfrm>
          <a:prstGeom prst="rect">
            <a:avLst/>
          </a:prstGeom>
        </p:spPr>
        <p:txBody>
          <a:bodyPr wrap="square">
            <a:spAutoFit/>
          </a:bodyPr>
          <a:lstStyle/>
          <a:p>
            <a:pPr>
              <a:lnSpc>
                <a:spcPct val="150000"/>
              </a:lnSpc>
            </a:pPr>
            <a:r>
              <a:rPr lang="zh-CN" altLang="en-US" sz="2000" dirty="0">
                <a:solidFill>
                  <a:srgbClr val="374154"/>
                </a:solidFill>
                <a:latin typeface="Gill Sans MT" panose="020B0502020104020203" pitchFamily="34" charset="0"/>
                <a:ea typeface="Microsoft YaHei" panose="020B0503020204020204" pitchFamily="34" charset="-122"/>
              </a:rPr>
              <a:t>云端有更大的算力，内存，且电更加充足满足模型的功耗需求，同时与训练平台连接更加紧密，更容易使用最新版本模型，同时安全和隐私更容易保证。相比边缘侧可以达到更高的推理吞吐量。但是用户的请求需要经过网络传输到数据中心并进行返回，同时使用的是服务提供商的软硬件资源。</a:t>
            </a:r>
          </a:p>
        </p:txBody>
      </p:sp>
    </p:spTree>
    <p:extLst>
      <p:ext uri="{BB962C8B-B14F-4D97-AF65-F5344CB8AC3E}">
        <p14:creationId xmlns:p14="http://schemas.microsoft.com/office/powerpoint/2010/main" val="314452050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部署态：</a:t>
            </a:r>
            <a:r>
              <a:rPr lang="en-US" altLang="zh-CN" dirty="0"/>
              <a:t> Cloud</a:t>
            </a:r>
            <a:r>
              <a:rPr lang="zh-CN" altLang="en-US" dirty="0"/>
              <a:t> 云端特点</a:t>
            </a:r>
          </a:p>
        </p:txBody>
      </p:sp>
      <p:sp>
        <p:nvSpPr>
          <p:cNvPr id="2" name="矩形 1">
            <a:extLst>
              <a:ext uri="{FF2B5EF4-FFF2-40B4-BE49-F238E27FC236}">
                <a16:creationId xmlns:a16="http://schemas.microsoft.com/office/drawing/2014/main" id="{B97AB5D9-67DA-4E42-8623-04DC0B7494B9}"/>
              </a:ext>
            </a:extLst>
          </p:cNvPr>
          <p:cNvSpPr/>
          <p:nvPr/>
        </p:nvSpPr>
        <p:spPr>
          <a:xfrm>
            <a:off x="795006" y="1628800"/>
            <a:ext cx="10631967" cy="2346348"/>
          </a:xfrm>
          <a:prstGeom prst="rect">
            <a:avLst/>
          </a:prstGeom>
        </p:spPr>
        <p:txBody>
          <a:bodyPr wrap="square">
            <a:spAutoFit/>
          </a:bodyPr>
          <a:lstStyle/>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对功耗、温度、</a:t>
            </a:r>
            <a:r>
              <a:rPr lang="en-US" altLang="zh-CN" sz="2000" dirty="0">
                <a:solidFill>
                  <a:srgbClr val="374154"/>
                </a:solidFill>
                <a:latin typeface="Gill Sans MT" panose="020B0502020104020203" pitchFamily="34" charset="0"/>
              </a:rPr>
              <a:t> Model Size </a:t>
            </a:r>
            <a:r>
              <a:rPr lang="zh-CN" altLang="en-US" sz="2000" dirty="0">
                <a:solidFill>
                  <a:srgbClr val="374154"/>
                </a:solidFill>
                <a:latin typeface="Gill Sans MT" panose="020B0502020104020203" pitchFamily="34" charset="0"/>
                <a:ea typeface="+mj-ea"/>
              </a:rPr>
              <a:t>没有严格限制</a:t>
            </a:r>
          </a:p>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有用于训练和推理的强大硬件支持</a:t>
            </a:r>
          </a:p>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集中的数据管理有利于模型训练</a:t>
            </a:r>
          </a:p>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模型更容易在云端得到保护</a:t>
            </a:r>
          </a:p>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深度学习模型的执行平台和</a:t>
            </a:r>
            <a:r>
              <a:rPr lang="en-US" altLang="zh-CN" sz="2000" dirty="0">
                <a:solidFill>
                  <a:srgbClr val="374154"/>
                </a:solidFill>
                <a:latin typeface="Gill Sans MT" panose="020B0502020104020203" pitchFamily="34" charset="0"/>
                <a:ea typeface="+mj-ea"/>
              </a:rPr>
              <a:t>AI </a:t>
            </a:r>
            <a:r>
              <a:rPr lang="zh-CN" altLang="en-US" sz="2000" dirty="0">
                <a:solidFill>
                  <a:srgbClr val="374154"/>
                </a:solidFill>
                <a:latin typeface="Gill Sans MT" panose="020B0502020104020203" pitchFamily="34" charset="0"/>
                <a:ea typeface="+mj-ea"/>
              </a:rPr>
              <a:t>框架统一</a:t>
            </a:r>
          </a:p>
        </p:txBody>
      </p:sp>
    </p:spTree>
    <p:extLst>
      <p:ext uri="{BB962C8B-B14F-4D97-AF65-F5344CB8AC3E}">
        <p14:creationId xmlns:p14="http://schemas.microsoft.com/office/powerpoint/2010/main" val="297298423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部署态：</a:t>
            </a:r>
            <a:r>
              <a:rPr lang="en-US" altLang="zh-CN" dirty="0"/>
              <a:t> Cloud</a:t>
            </a:r>
            <a:r>
              <a:rPr lang="zh-CN" altLang="en-US" dirty="0"/>
              <a:t> 云端问题</a:t>
            </a:r>
          </a:p>
        </p:txBody>
      </p:sp>
      <p:sp>
        <p:nvSpPr>
          <p:cNvPr id="2" name="矩形 1">
            <a:extLst>
              <a:ext uri="{FF2B5EF4-FFF2-40B4-BE49-F238E27FC236}">
                <a16:creationId xmlns:a16="http://schemas.microsoft.com/office/drawing/2014/main" id="{B97AB5D9-67DA-4E42-8623-04DC0B7494B9}"/>
              </a:ext>
            </a:extLst>
          </p:cNvPr>
          <p:cNvSpPr/>
          <p:nvPr/>
        </p:nvSpPr>
        <p:spPr>
          <a:xfrm>
            <a:off x="795006" y="1628800"/>
            <a:ext cx="10631967" cy="2346348"/>
          </a:xfrm>
          <a:prstGeom prst="rect">
            <a:avLst/>
          </a:prstGeom>
        </p:spPr>
        <p:txBody>
          <a:bodyPr wrap="square">
            <a:spAutoFit/>
          </a:bodyPr>
          <a:lstStyle/>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云上提供所有人工智能服务成本高昂</a:t>
            </a:r>
          </a:p>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推理服务对网络依赖度高</a:t>
            </a:r>
          </a:p>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数据隐私问题</a:t>
            </a:r>
          </a:p>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数据传输成本</a:t>
            </a:r>
          </a:p>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很难定制化模型</a:t>
            </a:r>
          </a:p>
        </p:txBody>
      </p:sp>
    </p:spTree>
    <p:extLst>
      <p:ext uri="{BB962C8B-B14F-4D97-AF65-F5344CB8AC3E}">
        <p14:creationId xmlns:p14="http://schemas.microsoft.com/office/powerpoint/2010/main" val="2600905747"/>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部署态：</a:t>
            </a:r>
            <a:r>
              <a:rPr lang="en-US" altLang="zh-CN" dirty="0"/>
              <a:t> Edge</a:t>
            </a:r>
            <a:r>
              <a:rPr lang="zh-CN" altLang="en-US" dirty="0"/>
              <a:t> 端侧</a:t>
            </a:r>
          </a:p>
        </p:txBody>
      </p:sp>
      <p:sp>
        <p:nvSpPr>
          <p:cNvPr id="2" name="矩形 1">
            <a:extLst>
              <a:ext uri="{FF2B5EF4-FFF2-40B4-BE49-F238E27FC236}">
                <a16:creationId xmlns:a16="http://schemas.microsoft.com/office/drawing/2014/main" id="{B97AB5D9-67DA-4E42-8623-04DC0B7494B9}"/>
              </a:ext>
            </a:extLst>
          </p:cNvPr>
          <p:cNvSpPr/>
          <p:nvPr/>
        </p:nvSpPr>
        <p:spPr>
          <a:xfrm>
            <a:off x="795006" y="1628800"/>
            <a:ext cx="10631967" cy="961353"/>
          </a:xfrm>
          <a:prstGeom prst="rect">
            <a:avLst/>
          </a:prstGeom>
        </p:spPr>
        <p:txBody>
          <a:bodyPr wrap="square">
            <a:spAutoFit/>
          </a:bodyPr>
          <a:lstStyle/>
          <a:p>
            <a:pPr>
              <a:lnSpc>
                <a:spcPct val="150000"/>
              </a:lnSpc>
            </a:pPr>
            <a:r>
              <a:rPr lang="zh-CN" altLang="en-US" sz="2000" dirty="0">
                <a:solidFill>
                  <a:srgbClr val="374154"/>
                </a:solidFill>
                <a:latin typeface="Gill Sans MT" panose="020B0502020104020203" pitchFamily="34" charset="0"/>
                <a:ea typeface="Microsoft YaHei" panose="020B0503020204020204" pitchFamily="34" charset="-122"/>
              </a:rPr>
              <a:t>边缘侧设备资源更紧张（例如，手机和 </a:t>
            </a:r>
            <a:r>
              <a:rPr lang="en-US" altLang="zh-CN" sz="2000" dirty="0">
                <a:solidFill>
                  <a:srgbClr val="374154"/>
                </a:solidFill>
                <a:latin typeface="Gill Sans MT" panose="020B0502020104020203" pitchFamily="34" charset="0"/>
                <a:ea typeface="Microsoft YaHei" panose="020B0503020204020204" pitchFamily="34" charset="-122"/>
              </a:rPr>
              <a:t>IOT </a:t>
            </a:r>
            <a:r>
              <a:rPr lang="zh-CN" altLang="en-US" sz="2000" dirty="0">
                <a:solidFill>
                  <a:srgbClr val="374154"/>
                </a:solidFill>
                <a:latin typeface="Gill Sans MT" panose="020B0502020104020203" pitchFamily="34" charset="0"/>
                <a:ea typeface="Microsoft YaHei" panose="020B0503020204020204" pitchFamily="34" charset="-122"/>
              </a:rPr>
              <a:t>设备），且功耗受电池约束，需要更加在意资源的使用和执行的效率。用户的响应只需要在自身设备完成，且不需消耗服务提供商的资源。</a:t>
            </a:r>
          </a:p>
        </p:txBody>
      </p:sp>
    </p:spTree>
    <p:extLst>
      <p:ext uri="{BB962C8B-B14F-4D97-AF65-F5344CB8AC3E}">
        <p14:creationId xmlns:p14="http://schemas.microsoft.com/office/powerpoint/2010/main" val="129136942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C2D85E-D0BA-4446-AD81-E89914A376DB}"/>
              </a:ext>
            </a:extLst>
          </p:cNvPr>
          <p:cNvSpPr>
            <a:spLocks noGrp="1"/>
          </p:cNvSpPr>
          <p:nvPr>
            <p:ph type="title"/>
          </p:nvPr>
        </p:nvSpPr>
        <p:spPr/>
        <p:txBody>
          <a:bodyPr/>
          <a:lstStyle/>
          <a:p>
            <a:r>
              <a:rPr lang="zh-CN" altLang="en-US" dirty="0"/>
              <a:t>部署态：</a:t>
            </a:r>
            <a:r>
              <a:rPr lang="en-US" altLang="zh-CN" dirty="0"/>
              <a:t> Edge</a:t>
            </a:r>
            <a:r>
              <a:rPr lang="zh-CN" altLang="en-US" dirty="0"/>
              <a:t> 端侧挑战</a:t>
            </a:r>
          </a:p>
        </p:txBody>
      </p:sp>
      <p:sp>
        <p:nvSpPr>
          <p:cNvPr id="2" name="矩形 1">
            <a:extLst>
              <a:ext uri="{FF2B5EF4-FFF2-40B4-BE49-F238E27FC236}">
                <a16:creationId xmlns:a16="http://schemas.microsoft.com/office/drawing/2014/main" id="{B97AB5D9-67DA-4E42-8623-04DC0B7494B9}"/>
              </a:ext>
            </a:extLst>
          </p:cNvPr>
          <p:cNvSpPr/>
          <p:nvPr/>
        </p:nvSpPr>
        <p:spPr>
          <a:xfrm>
            <a:off x="795006" y="1628800"/>
            <a:ext cx="10631967" cy="2808013"/>
          </a:xfrm>
          <a:prstGeom prst="rect">
            <a:avLst/>
          </a:prstGeom>
        </p:spPr>
        <p:txBody>
          <a:bodyPr wrap="square">
            <a:spAutoFit/>
          </a:bodyPr>
          <a:lstStyle/>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严格约束功耗、热量、模型尺寸小于设备内存</a:t>
            </a:r>
          </a:p>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硬件算力对推理服务来说不足</a:t>
            </a:r>
          </a:p>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数据分散且难以训练</a:t>
            </a:r>
          </a:p>
          <a:p>
            <a:pPr marL="342900" indent="-342900">
              <a:lnSpc>
                <a:spcPct val="150000"/>
              </a:lnSpc>
              <a:buClr>
                <a:srgbClr val="6FC4F7"/>
              </a:buClr>
              <a:buFont typeface="Arial" panose="020B0604020202020204" pitchFamily="34" charset="0"/>
              <a:buChar char="•"/>
            </a:pPr>
            <a:r>
              <a:rPr lang="zh-CN" altLang="en-US" sz="2000" dirty="0">
                <a:solidFill>
                  <a:srgbClr val="374154"/>
                </a:solidFill>
                <a:latin typeface="Gill Sans MT" panose="020B0502020104020203" pitchFamily="34" charset="0"/>
                <a:ea typeface="+mj-ea"/>
              </a:rPr>
              <a:t>模型在边缘更容易受到攻击</a:t>
            </a:r>
          </a:p>
          <a:p>
            <a:pPr marL="342900" indent="-342900">
              <a:lnSpc>
                <a:spcPct val="150000"/>
              </a:lnSpc>
              <a:buClr>
                <a:srgbClr val="6FC4F7"/>
              </a:buClr>
              <a:buFont typeface="Arial" panose="020B0604020202020204" pitchFamily="34" charset="0"/>
              <a:buChar char="•"/>
            </a:pPr>
            <a:r>
              <a:rPr lang="en-US" altLang="zh-CN" sz="2000" dirty="0">
                <a:solidFill>
                  <a:srgbClr val="374154"/>
                </a:solidFill>
                <a:latin typeface="Gill Sans MT" panose="020B0502020104020203" pitchFamily="34" charset="0"/>
                <a:ea typeface="+mj-ea"/>
              </a:rPr>
              <a:t>DNN</a:t>
            </a:r>
            <a:r>
              <a:rPr lang="zh-CN" altLang="en-US" sz="2000" dirty="0">
                <a:solidFill>
                  <a:srgbClr val="374154"/>
                </a:solidFill>
                <a:latin typeface="Gill Sans MT" panose="020B0502020104020203" pitchFamily="34" charset="0"/>
                <a:ea typeface="+mj-ea"/>
              </a:rPr>
              <a:t>平台多样，无通用解决方案</a:t>
            </a:r>
          </a:p>
          <a:p>
            <a:pPr>
              <a:lnSpc>
                <a:spcPct val="150000"/>
              </a:lnSpc>
            </a:pPr>
            <a:endParaRPr lang="zh-CN" altLang="en-US" sz="2000" dirty="0">
              <a:solidFill>
                <a:srgbClr val="374154"/>
              </a:solidFill>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268129060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30825</TotalTime>
  <Words>1438</Words>
  <Application>Microsoft Macintosh PowerPoint</Application>
  <PresentationFormat>自定义</PresentationFormat>
  <Paragraphs>108</Paragraphs>
  <Slides>27</Slides>
  <Notes>2</Notes>
  <HiddenSlides>0</HiddenSlides>
  <MMClips>0</MMClips>
  <ScaleCrop>false</ScaleCrop>
  <HeadingPairs>
    <vt:vector size="6" baseType="variant">
      <vt:variant>
        <vt:lpstr>已用的字体</vt:lpstr>
      </vt:variant>
      <vt:variant>
        <vt:i4>16</vt:i4>
      </vt:variant>
      <vt:variant>
        <vt:lpstr>主题</vt:lpstr>
      </vt:variant>
      <vt:variant>
        <vt:i4>6</vt:i4>
      </vt:variant>
      <vt:variant>
        <vt:lpstr>幻灯片标题</vt:lpstr>
      </vt:variant>
      <vt:variant>
        <vt:i4>27</vt:i4>
      </vt:variant>
    </vt:vector>
  </HeadingPairs>
  <TitlesOfParts>
    <vt:vector size="49" baseType="lpstr">
      <vt:lpstr>黑体</vt:lpstr>
      <vt:lpstr>华文细黑</vt:lpstr>
      <vt:lpstr>Microsoft YaHei</vt:lpstr>
      <vt:lpstr>Microsoft YaHei</vt:lpstr>
      <vt:lpstr>FrutigerNext LT Bold</vt:lpstr>
      <vt:lpstr>FrutigerNext LT Light</vt:lpstr>
      <vt:lpstr>FrutigerNext LT Medium</vt:lpstr>
      <vt:lpstr>GEETYPE-SkyGB-Flash Reguar</vt:lpstr>
      <vt:lpstr>Segoe UI</vt:lpstr>
      <vt:lpstr>Arial</vt:lpstr>
      <vt:lpstr>Calibri</vt:lpstr>
      <vt:lpstr>Franklin Gothic Book</vt:lpstr>
      <vt:lpstr>Franklin Gothic Medium</vt:lpstr>
      <vt:lpstr>Futura Medium</vt:lpstr>
      <vt:lpstr>Gill Sans MT</vt:lpstr>
      <vt:lpstr>Wingdings</vt:lpstr>
      <vt:lpstr>Title1</vt:lpstr>
      <vt:lpstr>Title2</vt:lpstr>
      <vt:lpstr>content01</vt:lpstr>
      <vt:lpstr>Content02</vt:lpstr>
      <vt:lpstr>code01</vt:lpstr>
      <vt:lpstr>Thankyou</vt:lpstr>
      <vt:lpstr>推理系统系列</vt:lpstr>
      <vt:lpstr>PowerPoint 演示文稿</vt:lpstr>
      <vt:lpstr>部署态区别</vt:lpstr>
      <vt:lpstr>部署态</vt:lpstr>
      <vt:lpstr>部署态： Cloud 云端</vt:lpstr>
      <vt:lpstr>部署态： Cloud 云端特点</vt:lpstr>
      <vt:lpstr>部署态： Cloud 云端问题</vt:lpstr>
      <vt:lpstr>部署态： Edge 端侧</vt:lpstr>
      <vt:lpstr>部署态： Edge 端侧挑战</vt:lpstr>
      <vt:lpstr>部署态： Edge 端侧</vt:lpstr>
      <vt:lpstr>云测部署和 推理方式</vt:lpstr>
      <vt:lpstr>推理系统流程全景</vt:lpstr>
      <vt:lpstr>推理系统流程全景：请求与响应处理</vt:lpstr>
      <vt:lpstr>推理系统流程全景：请求调度</vt:lpstr>
      <vt:lpstr>推理系统流程全景：推理引擎执行</vt:lpstr>
      <vt:lpstr>推理系统流程全景：模型版本管理</vt:lpstr>
      <vt:lpstr>推理系统流程全景：健康监控</vt:lpstr>
      <vt:lpstr>推理系统流程全景：推理硬件</vt:lpstr>
      <vt:lpstr>边缘部署和 推理方式</vt:lpstr>
      <vt:lpstr>边缘部署与推理方式</vt:lpstr>
      <vt:lpstr>方式1：边缘设备计算</vt:lpstr>
      <vt:lpstr>方式2：安全计算 + 完全卸载到云端</vt:lpstr>
      <vt:lpstr>方式3：边缘设备 + 云端服务器</vt:lpstr>
      <vt:lpstr>方式4：分布式计算</vt:lpstr>
      <vt:lpstr>方式5：跨设备 Offloading</vt:lpstr>
      <vt:lpstr>参考文献</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4862</cp:revision>
  <dcterms:created xsi:type="dcterms:W3CDTF">2015-01-14T10:38:57Z</dcterms:created>
  <dcterms:modified xsi:type="dcterms:W3CDTF">2022-12-03T05:39:36Z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