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27"/>
  </p:notesMasterIdLst>
  <p:handoutMasterIdLst>
    <p:handoutMasterId r:id="rId28"/>
  </p:handoutMasterIdLst>
  <p:sldIdLst>
    <p:sldId id="1779" r:id="rId7"/>
    <p:sldId id="739" r:id="rId8"/>
    <p:sldId id="1798" r:id="rId9"/>
    <p:sldId id="2040" r:id="rId10"/>
    <p:sldId id="2043" r:id="rId11"/>
    <p:sldId id="2059" r:id="rId12"/>
    <p:sldId id="2036" r:id="rId13"/>
    <p:sldId id="2067" r:id="rId14"/>
    <p:sldId id="2068" r:id="rId15"/>
    <p:sldId id="2042" r:id="rId16"/>
    <p:sldId id="2066" r:id="rId17"/>
    <p:sldId id="2061" r:id="rId18"/>
    <p:sldId id="2069" r:id="rId19"/>
    <p:sldId id="2063" r:id="rId20"/>
    <p:sldId id="2064" r:id="rId21"/>
    <p:sldId id="2065" r:id="rId22"/>
    <p:sldId id="2060" r:id="rId23"/>
    <p:sldId id="2062" r:id="rId24"/>
    <p:sldId id="1998" r:id="rId25"/>
    <p:sldId id="680" r:id="rId26"/>
  </p:sldIdLst>
  <p:sldSz cx="12196763" cy="6858000"/>
  <p:notesSz cx="6805613" cy="9939338"/>
  <p:custDataLst>
    <p:tags r:id="rId29"/>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00FA00"/>
    <a:srgbClr val="59595A"/>
    <a:srgbClr val="FFFFFF"/>
    <a:srgbClr val="6FC4F7"/>
    <a:srgbClr val="FFC000"/>
    <a:srgbClr val="F78898"/>
    <a:srgbClr val="34393C"/>
    <a:srgbClr val="384056"/>
    <a:srgbClr val="007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63" autoAdjust="0"/>
    <p:restoredTop sz="96291" autoAdjust="0"/>
  </p:normalViewPr>
  <p:slideViewPr>
    <p:cSldViewPr showGuides="1">
      <p:cViewPr varScale="1">
        <p:scale>
          <a:sx n="118" d="100"/>
          <a:sy n="118" d="100"/>
        </p:scale>
        <p:origin x="240" y="296"/>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2022/12/20</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20</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20</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7440379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939805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hiascend.com/" TargetMode="External"/><Relationship Id="rId3" Type="http://schemas.openxmlformats.org/officeDocument/2006/relationships/slideLayout" Target="../slideLayouts/slideLayout5.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theme" Target="../theme/theme3.xml"/><Relationship Id="rId4" Type="http://schemas.openxmlformats.org/officeDocument/2006/relationships/slideLayout" Target="../slideLayouts/slideLayout6.xml"/><Relationship Id="rId9" Type="http://schemas.openxmlformats.org/officeDocument/2006/relationships/hyperlink" Target="http://www.mindspore.cn/" TargetMode="Externa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hyperlink" Target="http://www.mindspore.cn/" TargetMode="External"/><Relationship Id="rId5" Type="http://schemas.openxmlformats.org/officeDocument/2006/relationships/hyperlink" Target="http://www.hiascend.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0.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1.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5" name="矩形 4">
            <a:extLst>
              <a:ext uri="{FF2B5EF4-FFF2-40B4-BE49-F238E27FC236}">
                <a16:creationId xmlns:a16="http://schemas.microsoft.com/office/drawing/2014/main" id="{619AD3F2-BA67-F442-82C2-0DBEB63FAA32}"/>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1C8E7135-B1FB-2443-8EEA-40B106433C8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96B595D-35D4-FE4A-8205-2E155BC0AAAE}"/>
              </a:ext>
            </a:extLst>
          </p:cNvPr>
          <p:cNvGrpSpPr>
            <a:grpSpLocks/>
          </p:cNvGrpSpPr>
          <p:nvPr userDrawn="1"/>
        </p:nvGrpSpPr>
        <p:grpSpPr bwMode="auto">
          <a:xfrm>
            <a:off x="12552504" y="3727418"/>
            <a:ext cx="986752" cy="182532"/>
            <a:chOff x="5893" y="2387"/>
            <a:chExt cx="466" cy="115"/>
          </a:xfrm>
        </p:grpSpPr>
        <p:sp>
          <p:nvSpPr>
            <p:cNvPr id="8" name="Rectangle 19">
              <a:extLst>
                <a:ext uri="{FF2B5EF4-FFF2-40B4-BE49-F238E27FC236}">
                  <a16:creationId xmlns:a16="http://schemas.microsoft.com/office/drawing/2014/main" id="{1E2B92B5-08F0-C844-90A9-19BC5233AA3F}"/>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 name="Rectangle 20">
              <a:extLst>
                <a:ext uri="{FF2B5EF4-FFF2-40B4-BE49-F238E27FC236}">
                  <a16:creationId xmlns:a16="http://schemas.microsoft.com/office/drawing/2014/main" id="{95CF2C6A-613A-AB41-826F-67910FE06F8F}"/>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 name="Rectangle 21">
              <a:extLst>
                <a:ext uri="{FF2B5EF4-FFF2-40B4-BE49-F238E27FC236}">
                  <a16:creationId xmlns:a16="http://schemas.microsoft.com/office/drawing/2014/main" id="{5347E1F2-C7E2-CE42-83EA-E8A5C05F6473}"/>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2">
              <a:extLst>
                <a:ext uri="{FF2B5EF4-FFF2-40B4-BE49-F238E27FC236}">
                  <a16:creationId xmlns:a16="http://schemas.microsoft.com/office/drawing/2014/main" id="{AFE00954-A264-E648-9D3B-B559371FDC15}"/>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3">
            <a:extLst>
              <a:ext uri="{FF2B5EF4-FFF2-40B4-BE49-F238E27FC236}">
                <a16:creationId xmlns:a16="http://schemas.microsoft.com/office/drawing/2014/main" id="{5D5CAADF-3918-0145-B687-AB9D663114B4}"/>
              </a:ext>
            </a:extLst>
          </p:cNvPr>
          <p:cNvGrpSpPr>
            <a:grpSpLocks/>
          </p:cNvGrpSpPr>
          <p:nvPr userDrawn="1"/>
        </p:nvGrpSpPr>
        <p:grpSpPr bwMode="auto">
          <a:xfrm>
            <a:off x="12552504" y="3943282"/>
            <a:ext cx="986752" cy="182532"/>
            <a:chOff x="5893" y="2523"/>
            <a:chExt cx="466" cy="115"/>
          </a:xfrm>
        </p:grpSpPr>
        <p:sp>
          <p:nvSpPr>
            <p:cNvPr id="14" name="Rectangle 24">
              <a:extLst>
                <a:ext uri="{FF2B5EF4-FFF2-40B4-BE49-F238E27FC236}">
                  <a16:creationId xmlns:a16="http://schemas.microsoft.com/office/drawing/2014/main" id="{01574B5E-AB99-9140-AAAA-0C8D4279C094}"/>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5">
              <a:extLst>
                <a:ext uri="{FF2B5EF4-FFF2-40B4-BE49-F238E27FC236}">
                  <a16:creationId xmlns:a16="http://schemas.microsoft.com/office/drawing/2014/main" id="{46D0EE19-EC8D-174C-8789-F705BDAA1EB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6">
              <a:extLst>
                <a:ext uri="{FF2B5EF4-FFF2-40B4-BE49-F238E27FC236}">
                  <a16:creationId xmlns:a16="http://schemas.microsoft.com/office/drawing/2014/main" id="{BBADA7E3-34E7-F442-A351-0184E08B28E2}"/>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7">
              <a:extLst>
                <a:ext uri="{FF2B5EF4-FFF2-40B4-BE49-F238E27FC236}">
                  <a16:creationId xmlns:a16="http://schemas.microsoft.com/office/drawing/2014/main" id="{55E5DA38-871F-E641-A279-97E7D338BAC1}"/>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28">
            <a:extLst>
              <a:ext uri="{FF2B5EF4-FFF2-40B4-BE49-F238E27FC236}">
                <a16:creationId xmlns:a16="http://schemas.microsoft.com/office/drawing/2014/main" id="{E481499E-8396-924A-A58C-0EE9367B0FB9}"/>
              </a:ext>
            </a:extLst>
          </p:cNvPr>
          <p:cNvGrpSpPr>
            <a:grpSpLocks/>
          </p:cNvGrpSpPr>
          <p:nvPr userDrawn="1"/>
        </p:nvGrpSpPr>
        <p:grpSpPr bwMode="auto">
          <a:xfrm>
            <a:off x="12552504" y="4159146"/>
            <a:ext cx="986752" cy="182532"/>
            <a:chOff x="5893" y="2659"/>
            <a:chExt cx="466" cy="115"/>
          </a:xfrm>
        </p:grpSpPr>
        <p:sp>
          <p:nvSpPr>
            <p:cNvPr id="19" name="Rectangle 29">
              <a:extLst>
                <a:ext uri="{FF2B5EF4-FFF2-40B4-BE49-F238E27FC236}">
                  <a16:creationId xmlns:a16="http://schemas.microsoft.com/office/drawing/2014/main" id="{5C12F22C-F531-FE40-983A-9F95C2302305}"/>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30">
              <a:extLst>
                <a:ext uri="{FF2B5EF4-FFF2-40B4-BE49-F238E27FC236}">
                  <a16:creationId xmlns:a16="http://schemas.microsoft.com/office/drawing/2014/main" id="{E414F990-72E5-7F4A-96FC-BB3F67D09FBB}"/>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31">
              <a:extLst>
                <a:ext uri="{FF2B5EF4-FFF2-40B4-BE49-F238E27FC236}">
                  <a16:creationId xmlns:a16="http://schemas.microsoft.com/office/drawing/2014/main" id="{091A22D3-4AB5-5A4B-A9FE-D2D1B2A0597B}"/>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2">
              <a:extLst>
                <a:ext uri="{FF2B5EF4-FFF2-40B4-BE49-F238E27FC236}">
                  <a16:creationId xmlns:a16="http://schemas.microsoft.com/office/drawing/2014/main" id="{BD829CE7-8C77-1248-ACAC-20F6C9B5139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33">
            <a:extLst>
              <a:ext uri="{FF2B5EF4-FFF2-40B4-BE49-F238E27FC236}">
                <a16:creationId xmlns:a16="http://schemas.microsoft.com/office/drawing/2014/main" id="{F921DAEB-2C97-9945-97B4-89D5F37591BD}"/>
              </a:ext>
            </a:extLst>
          </p:cNvPr>
          <p:cNvGrpSpPr>
            <a:grpSpLocks/>
          </p:cNvGrpSpPr>
          <p:nvPr userDrawn="1"/>
        </p:nvGrpSpPr>
        <p:grpSpPr bwMode="auto">
          <a:xfrm>
            <a:off x="12552504" y="3511551"/>
            <a:ext cx="986752" cy="188882"/>
            <a:chOff x="5893" y="2251"/>
            <a:chExt cx="466" cy="119"/>
          </a:xfrm>
        </p:grpSpPr>
        <p:sp>
          <p:nvSpPr>
            <p:cNvPr id="24" name="Rectangle 34">
              <a:extLst>
                <a:ext uri="{FF2B5EF4-FFF2-40B4-BE49-F238E27FC236}">
                  <a16:creationId xmlns:a16="http://schemas.microsoft.com/office/drawing/2014/main" id="{3F258733-CC61-2043-95A5-E886A05FAAAB}"/>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5">
              <a:extLst>
                <a:ext uri="{FF2B5EF4-FFF2-40B4-BE49-F238E27FC236}">
                  <a16:creationId xmlns:a16="http://schemas.microsoft.com/office/drawing/2014/main" id="{4669E48B-2AA5-4D4A-9D1D-9865C0362BE1}"/>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6">
              <a:extLst>
                <a:ext uri="{FF2B5EF4-FFF2-40B4-BE49-F238E27FC236}">
                  <a16:creationId xmlns:a16="http://schemas.microsoft.com/office/drawing/2014/main" id="{A73B585B-A29F-D94D-914E-AB29123BD82C}"/>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7">
              <a:extLst>
                <a:ext uri="{FF2B5EF4-FFF2-40B4-BE49-F238E27FC236}">
                  <a16:creationId xmlns:a16="http://schemas.microsoft.com/office/drawing/2014/main" id="{5DBE1F1E-7F8C-9340-B9B9-28CCBDBC604C}"/>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8" name="Group 38">
            <a:extLst>
              <a:ext uri="{FF2B5EF4-FFF2-40B4-BE49-F238E27FC236}">
                <a16:creationId xmlns:a16="http://schemas.microsoft.com/office/drawing/2014/main" id="{5945ED12-CAF4-314D-81E7-3398B54FDE9A}"/>
              </a:ext>
            </a:extLst>
          </p:cNvPr>
          <p:cNvGrpSpPr>
            <a:grpSpLocks/>
          </p:cNvGrpSpPr>
          <p:nvPr userDrawn="1"/>
        </p:nvGrpSpPr>
        <p:grpSpPr bwMode="auto">
          <a:xfrm>
            <a:off x="12552504" y="4519449"/>
            <a:ext cx="986752" cy="182532"/>
            <a:chOff x="5893" y="2886"/>
            <a:chExt cx="466" cy="115"/>
          </a:xfrm>
        </p:grpSpPr>
        <p:sp>
          <p:nvSpPr>
            <p:cNvPr id="29" name="Rectangle 39">
              <a:extLst>
                <a:ext uri="{FF2B5EF4-FFF2-40B4-BE49-F238E27FC236}">
                  <a16:creationId xmlns:a16="http://schemas.microsoft.com/office/drawing/2014/main" id="{7981459B-0D2D-8746-BD89-FB4A4F8101D2}"/>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40">
              <a:extLst>
                <a:ext uri="{FF2B5EF4-FFF2-40B4-BE49-F238E27FC236}">
                  <a16:creationId xmlns:a16="http://schemas.microsoft.com/office/drawing/2014/main" id="{2362E9E5-8259-5E44-8845-7A24285F4CC5}"/>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41">
              <a:extLst>
                <a:ext uri="{FF2B5EF4-FFF2-40B4-BE49-F238E27FC236}">
                  <a16:creationId xmlns:a16="http://schemas.microsoft.com/office/drawing/2014/main" id="{5E560C95-D174-FE4F-9C66-DA77F3243E6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2">
              <a:extLst>
                <a:ext uri="{FF2B5EF4-FFF2-40B4-BE49-F238E27FC236}">
                  <a16:creationId xmlns:a16="http://schemas.microsoft.com/office/drawing/2014/main" id="{9E66B87C-90AF-C944-BAF8-B5E0E90EB576}"/>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3" name="Group 43">
            <a:extLst>
              <a:ext uri="{FF2B5EF4-FFF2-40B4-BE49-F238E27FC236}">
                <a16:creationId xmlns:a16="http://schemas.microsoft.com/office/drawing/2014/main" id="{AF5A0425-F020-D24E-B391-B698FA4C590A}"/>
              </a:ext>
            </a:extLst>
          </p:cNvPr>
          <p:cNvGrpSpPr>
            <a:grpSpLocks/>
          </p:cNvGrpSpPr>
          <p:nvPr userDrawn="1"/>
        </p:nvGrpSpPr>
        <p:grpSpPr bwMode="auto">
          <a:xfrm>
            <a:off x="12552504" y="4735313"/>
            <a:ext cx="986752" cy="182532"/>
            <a:chOff x="5893" y="3022"/>
            <a:chExt cx="466" cy="115"/>
          </a:xfrm>
        </p:grpSpPr>
        <p:sp>
          <p:nvSpPr>
            <p:cNvPr id="34" name="Rectangle 44">
              <a:extLst>
                <a:ext uri="{FF2B5EF4-FFF2-40B4-BE49-F238E27FC236}">
                  <a16:creationId xmlns:a16="http://schemas.microsoft.com/office/drawing/2014/main" id="{51C2EF4F-5964-F441-B73E-8914AB62A4B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5">
              <a:extLst>
                <a:ext uri="{FF2B5EF4-FFF2-40B4-BE49-F238E27FC236}">
                  <a16:creationId xmlns:a16="http://schemas.microsoft.com/office/drawing/2014/main" id="{28EB06D8-92E6-2348-9349-F70AEF6B3157}"/>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6">
              <a:extLst>
                <a:ext uri="{FF2B5EF4-FFF2-40B4-BE49-F238E27FC236}">
                  <a16:creationId xmlns:a16="http://schemas.microsoft.com/office/drawing/2014/main" id="{62ADEB10-B297-7E46-ABF8-F28C21F891F6}"/>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7">
              <a:extLst>
                <a:ext uri="{FF2B5EF4-FFF2-40B4-BE49-F238E27FC236}">
                  <a16:creationId xmlns:a16="http://schemas.microsoft.com/office/drawing/2014/main" id="{548D7C14-17F3-7748-A2EE-9F52437B8D57}"/>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8" name="Group 48">
            <a:extLst>
              <a:ext uri="{FF2B5EF4-FFF2-40B4-BE49-F238E27FC236}">
                <a16:creationId xmlns:a16="http://schemas.microsoft.com/office/drawing/2014/main" id="{2457C9EE-458B-8846-9132-F876F8C1B5C3}"/>
              </a:ext>
            </a:extLst>
          </p:cNvPr>
          <p:cNvGrpSpPr>
            <a:grpSpLocks/>
          </p:cNvGrpSpPr>
          <p:nvPr userDrawn="1"/>
        </p:nvGrpSpPr>
        <p:grpSpPr bwMode="auto">
          <a:xfrm>
            <a:off x="12552504" y="4951179"/>
            <a:ext cx="986752" cy="182532"/>
            <a:chOff x="5893" y="3158"/>
            <a:chExt cx="466" cy="115"/>
          </a:xfrm>
        </p:grpSpPr>
        <p:sp>
          <p:nvSpPr>
            <p:cNvPr id="39" name="Rectangle 49">
              <a:extLst>
                <a:ext uri="{FF2B5EF4-FFF2-40B4-BE49-F238E27FC236}">
                  <a16:creationId xmlns:a16="http://schemas.microsoft.com/office/drawing/2014/main" id="{4397F2C7-606F-5B4C-BA14-704C5600A023}"/>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50">
              <a:extLst>
                <a:ext uri="{FF2B5EF4-FFF2-40B4-BE49-F238E27FC236}">
                  <a16:creationId xmlns:a16="http://schemas.microsoft.com/office/drawing/2014/main" id="{F897DEA9-DA35-584E-83FE-D7581BBA5697}"/>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51">
              <a:extLst>
                <a:ext uri="{FF2B5EF4-FFF2-40B4-BE49-F238E27FC236}">
                  <a16:creationId xmlns:a16="http://schemas.microsoft.com/office/drawing/2014/main" id="{F61379D1-8DC9-3D45-A788-0D6A0A521C5E}"/>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2">
              <a:extLst>
                <a:ext uri="{FF2B5EF4-FFF2-40B4-BE49-F238E27FC236}">
                  <a16:creationId xmlns:a16="http://schemas.microsoft.com/office/drawing/2014/main" id="{B241386C-0A61-534A-84EC-4869258EFD02}"/>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3" name="Group 53">
            <a:extLst>
              <a:ext uri="{FF2B5EF4-FFF2-40B4-BE49-F238E27FC236}">
                <a16:creationId xmlns:a16="http://schemas.microsoft.com/office/drawing/2014/main" id="{6EABE634-902D-6A4F-8667-C8364893976E}"/>
              </a:ext>
            </a:extLst>
          </p:cNvPr>
          <p:cNvGrpSpPr>
            <a:grpSpLocks/>
          </p:cNvGrpSpPr>
          <p:nvPr userDrawn="1"/>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8A3F1DC6-4C19-0C47-A060-05B7DEB7B4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10EDA735-F1A0-AC46-9EA5-39DA9D75DAC6}"/>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4D5988AB-3E8C-CE45-9E81-004D02EDAAC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C462656E-867B-4845-9A8A-472D1D0C1141}"/>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8" name="Group 58">
            <a:extLst>
              <a:ext uri="{FF2B5EF4-FFF2-40B4-BE49-F238E27FC236}">
                <a16:creationId xmlns:a16="http://schemas.microsoft.com/office/drawing/2014/main" id="{148575CE-E201-4946-B750-A6E959D4FBD9}"/>
              </a:ext>
            </a:extLst>
          </p:cNvPr>
          <p:cNvGrpSpPr>
            <a:grpSpLocks/>
          </p:cNvGrpSpPr>
          <p:nvPr userDrawn="1"/>
        </p:nvGrpSpPr>
        <p:grpSpPr bwMode="auto">
          <a:xfrm>
            <a:off x="12552504" y="5527346"/>
            <a:ext cx="986752" cy="182532"/>
            <a:chOff x="5893" y="3521"/>
            <a:chExt cx="466" cy="115"/>
          </a:xfrm>
        </p:grpSpPr>
        <p:sp>
          <p:nvSpPr>
            <p:cNvPr id="49" name="Rectangle 59">
              <a:extLst>
                <a:ext uri="{FF2B5EF4-FFF2-40B4-BE49-F238E27FC236}">
                  <a16:creationId xmlns:a16="http://schemas.microsoft.com/office/drawing/2014/main" id="{01261E82-C730-4141-B429-5F264F108EE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60">
              <a:extLst>
                <a:ext uri="{FF2B5EF4-FFF2-40B4-BE49-F238E27FC236}">
                  <a16:creationId xmlns:a16="http://schemas.microsoft.com/office/drawing/2014/main" id="{CF548E3C-805C-B74E-A056-EA0F641474C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61">
              <a:extLst>
                <a:ext uri="{FF2B5EF4-FFF2-40B4-BE49-F238E27FC236}">
                  <a16:creationId xmlns:a16="http://schemas.microsoft.com/office/drawing/2014/main" id="{B9A593C3-40CF-2F43-AE1F-5FF7A683E49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2">
              <a:extLst>
                <a:ext uri="{FF2B5EF4-FFF2-40B4-BE49-F238E27FC236}">
                  <a16:creationId xmlns:a16="http://schemas.microsoft.com/office/drawing/2014/main" id="{8CC0422D-7E0A-B345-8BF6-C34737C6EA5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3" name="Group 63">
            <a:extLst>
              <a:ext uri="{FF2B5EF4-FFF2-40B4-BE49-F238E27FC236}">
                <a16:creationId xmlns:a16="http://schemas.microsoft.com/office/drawing/2014/main" id="{B75B9CB2-9A4F-B548-A327-B3C4267D7FC6}"/>
              </a:ext>
            </a:extLst>
          </p:cNvPr>
          <p:cNvGrpSpPr>
            <a:grpSpLocks/>
          </p:cNvGrpSpPr>
          <p:nvPr userDrawn="1"/>
        </p:nvGrpSpPr>
        <p:grpSpPr bwMode="auto">
          <a:xfrm>
            <a:off x="12552504" y="5743210"/>
            <a:ext cx="986752" cy="182532"/>
            <a:chOff x="5893" y="3657"/>
            <a:chExt cx="466" cy="115"/>
          </a:xfrm>
        </p:grpSpPr>
        <p:sp>
          <p:nvSpPr>
            <p:cNvPr id="54" name="Rectangle 64">
              <a:extLst>
                <a:ext uri="{FF2B5EF4-FFF2-40B4-BE49-F238E27FC236}">
                  <a16:creationId xmlns:a16="http://schemas.microsoft.com/office/drawing/2014/main" id="{7DF70CB3-47E6-834F-AD76-46B0A62EF5B9}"/>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5">
              <a:extLst>
                <a:ext uri="{FF2B5EF4-FFF2-40B4-BE49-F238E27FC236}">
                  <a16:creationId xmlns:a16="http://schemas.microsoft.com/office/drawing/2014/main" id="{9D6596AA-118E-B849-B8E6-49BEBB527EF3}"/>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6">
              <a:extLst>
                <a:ext uri="{FF2B5EF4-FFF2-40B4-BE49-F238E27FC236}">
                  <a16:creationId xmlns:a16="http://schemas.microsoft.com/office/drawing/2014/main" id="{3B7FB096-A8DA-3749-A64C-EEFA5EADEFC1}"/>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7">
              <a:extLst>
                <a:ext uri="{FF2B5EF4-FFF2-40B4-BE49-F238E27FC236}">
                  <a16:creationId xmlns:a16="http://schemas.microsoft.com/office/drawing/2014/main" id="{6CB8E600-D0C2-F846-BA13-FD68B8463598}"/>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8" name="Group 68">
            <a:extLst>
              <a:ext uri="{FF2B5EF4-FFF2-40B4-BE49-F238E27FC236}">
                <a16:creationId xmlns:a16="http://schemas.microsoft.com/office/drawing/2014/main" id="{5247790C-D880-4C4D-8315-A9BB17E3E3AC}"/>
              </a:ext>
            </a:extLst>
          </p:cNvPr>
          <p:cNvGrpSpPr>
            <a:grpSpLocks/>
          </p:cNvGrpSpPr>
          <p:nvPr userDrawn="1"/>
        </p:nvGrpSpPr>
        <p:grpSpPr bwMode="auto">
          <a:xfrm>
            <a:off x="12552504" y="6103513"/>
            <a:ext cx="986752" cy="182532"/>
            <a:chOff x="5893" y="3884"/>
            <a:chExt cx="466" cy="115"/>
          </a:xfrm>
        </p:grpSpPr>
        <p:sp>
          <p:nvSpPr>
            <p:cNvPr id="59" name="Rectangle 69">
              <a:extLst>
                <a:ext uri="{FF2B5EF4-FFF2-40B4-BE49-F238E27FC236}">
                  <a16:creationId xmlns:a16="http://schemas.microsoft.com/office/drawing/2014/main" id="{3166DA89-F5D3-C545-BE42-6365B750BE6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70">
              <a:extLst>
                <a:ext uri="{FF2B5EF4-FFF2-40B4-BE49-F238E27FC236}">
                  <a16:creationId xmlns:a16="http://schemas.microsoft.com/office/drawing/2014/main" id="{5613BC41-2D79-2940-B602-F8C09EEE0AD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71">
              <a:extLst>
                <a:ext uri="{FF2B5EF4-FFF2-40B4-BE49-F238E27FC236}">
                  <a16:creationId xmlns:a16="http://schemas.microsoft.com/office/drawing/2014/main" id="{C94DCAAB-8180-A246-928E-B7C9451CFA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2">
              <a:extLst>
                <a:ext uri="{FF2B5EF4-FFF2-40B4-BE49-F238E27FC236}">
                  <a16:creationId xmlns:a16="http://schemas.microsoft.com/office/drawing/2014/main" id="{70BE5AD0-40B9-2A48-BBE4-21BEDDB81EE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3" name="Group 73">
            <a:extLst>
              <a:ext uri="{FF2B5EF4-FFF2-40B4-BE49-F238E27FC236}">
                <a16:creationId xmlns:a16="http://schemas.microsoft.com/office/drawing/2014/main" id="{C573193A-62C7-F949-9420-6D8C2C9B70FC}"/>
              </a:ext>
            </a:extLst>
          </p:cNvPr>
          <p:cNvGrpSpPr>
            <a:grpSpLocks/>
          </p:cNvGrpSpPr>
          <p:nvPr userDrawn="1"/>
        </p:nvGrpSpPr>
        <p:grpSpPr bwMode="auto">
          <a:xfrm>
            <a:off x="12552504" y="6328901"/>
            <a:ext cx="986752" cy="182532"/>
            <a:chOff x="5893" y="4026"/>
            <a:chExt cx="466" cy="115"/>
          </a:xfrm>
        </p:grpSpPr>
        <p:sp>
          <p:nvSpPr>
            <p:cNvPr id="64" name="Rectangle 74">
              <a:extLst>
                <a:ext uri="{FF2B5EF4-FFF2-40B4-BE49-F238E27FC236}">
                  <a16:creationId xmlns:a16="http://schemas.microsoft.com/office/drawing/2014/main" id="{A2BD8B83-2DB9-F44D-99EC-78526AFFA74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5">
              <a:extLst>
                <a:ext uri="{FF2B5EF4-FFF2-40B4-BE49-F238E27FC236}">
                  <a16:creationId xmlns:a16="http://schemas.microsoft.com/office/drawing/2014/main" id="{B57ADCD0-A7F7-E04C-92B8-0A621FC2EA49}"/>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6">
              <a:extLst>
                <a:ext uri="{FF2B5EF4-FFF2-40B4-BE49-F238E27FC236}">
                  <a16:creationId xmlns:a16="http://schemas.microsoft.com/office/drawing/2014/main" id="{245C53AC-F332-7A4B-9071-6613BA23B8A8}"/>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7">
              <a:extLst>
                <a:ext uri="{FF2B5EF4-FFF2-40B4-BE49-F238E27FC236}">
                  <a16:creationId xmlns:a16="http://schemas.microsoft.com/office/drawing/2014/main" id="{34393492-DB82-704E-BB81-B9E583670CB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8" name="Group 78">
            <a:extLst>
              <a:ext uri="{FF2B5EF4-FFF2-40B4-BE49-F238E27FC236}">
                <a16:creationId xmlns:a16="http://schemas.microsoft.com/office/drawing/2014/main" id="{5E75C4DE-EEA6-6145-B8B9-AAC55A567C6C}"/>
              </a:ext>
            </a:extLst>
          </p:cNvPr>
          <p:cNvGrpSpPr>
            <a:grpSpLocks/>
          </p:cNvGrpSpPr>
          <p:nvPr userDrawn="1"/>
        </p:nvGrpSpPr>
        <p:grpSpPr bwMode="auto">
          <a:xfrm>
            <a:off x="12552504" y="6552703"/>
            <a:ext cx="986752" cy="182532"/>
            <a:chOff x="5893" y="4167"/>
            <a:chExt cx="466" cy="115"/>
          </a:xfrm>
        </p:grpSpPr>
        <p:sp>
          <p:nvSpPr>
            <p:cNvPr id="69" name="Rectangle 79">
              <a:extLst>
                <a:ext uri="{FF2B5EF4-FFF2-40B4-BE49-F238E27FC236}">
                  <a16:creationId xmlns:a16="http://schemas.microsoft.com/office/drawing/2014/main" id="{B21B45CA-9911-904E-9FCA-7BC73341DAD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80">
              <a:extLst>
                <a:ext uri="{FF2B5EF4-FFF2-40B4-BE49-F238E27FC236}">
                  <a16:creationId xmlns:a16="http://schemas.microsoft.com/office/drawing/2014/main" id="{4242F816-FF08-754B-8D3B-68D43C2787B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81">
              <a:extLst>
                <a:ext uri="{FF2B5EF4-FFF2-40B4-BE49-F238E27FC236}">
                  <a16:creationId xmlns:a16="http://schemas.microsoft.com/office/drawing/2014/main" id="{FD011F53-3A24-1E42-B0BA-56FC5E369D08}"/>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2">
              <a:extLst>
                <a:ext uri="{FF2B5EF4-FFF2-40B4-BE49-F238E27FC236}">
                  <a16:creationId xmlns:a16="http://schemas.microsoft.com/office/drawing/2014/main" id="{C6BBEE7B-919D-2A4B-8F59-0AEC20C53668}"/>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3" name="Rectangle 83">
            <a:extLst>
              <a:ext uri="{FF2B5EF4-FFF2-40B4-BE49-F238E27FC236}">
                <a16:creationId xmlns:a16="http://schemas.microsoft.com/office/drawing/2014/main" id="{8ABE5F0B-EA4D-084F-9CF3-42F66FA4BE7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4" name="Rectangle 84">
            <a:extLst>
              <a:ext uri="{FF2B5EF4-FFF2-40B4-BE49-F238E27FC236}">
                <a16:creationId xmlns:a16="http://schemas.microsoft.com/office/drawing/2014/main" id="{B1143BF9-2224-AB4B-8C3C-CB75D0BFB19D}"/>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D6616BA3-E61A-FD49-A56D-8F05427FEC06}"/>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6" cstate="print">
              <a:alphaModFix amt="17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7"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8">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9">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矩形 75">
            <a:extLst>
              <a:ext uri="{FF2B5EF4-FFF2-40B4-BE49-F238E27FC236}">
                <a16:creationId xmlns:a16="http://schemas.microsoft.com/office/drawing/2014/main" id="{5F7DC63D-169A-E84B-93DF-DB7D4FAB52F0}"/>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79" name="Rectangle 15">
            <a:extLst>
              <a:ext uri="{FF2B5EF4-FFF2-40B4-BE49-F238E27FC236}">
                <a16:creationId xmlns:a16="http://schemas.microsoft.com/office/drawing/2014/main" id="{12C4B40E-A36C-074E-909A-AEEA2085081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80" name="Group 18">
            <a:extLst>
              <a:ext uri="{FF2B5EF4-FFF2-40B4-BE49-F238E27FC236}">
                <a16:creationId xmlns:a16="http://schemas.microsoft.com/office/drawing/2014/main" id="{0FA53028-9633-F84E-97A4-4C53B7B90CAB}"/>
              </a:ext>
            </a:extLst>
          </p:cNvPr>
          <p:cNvGrpSpPr>
            <a:grpSpLocks/>
          </p:cNvGrpSpPr>
          <p:nvPr userDrawn="1"/>
        </p:nvGrpSpPr>
        <p:grpSpPr bwMode="auto">
          <a:xfrm>
            <a:off x="12552504" y="3727418"/>
            <a:ext cx="986752" cy="182532"/>
            <a:chOff x="5893" y="2387"/>
            <a:chExt cx="466" cy="115"/>
          </a:xfrm>
        </p:grpSpPr>
        <p:sp>
          <p:nvSpPr>
            <p:cNvPr id="81" name="Rectangle 19">
              <a:extLst>
                <a:ext uri="{FF2B5EF4-FFF2-40B4-BE49-F238E27FC236}">
                  <a16:creationId xmlns:a16="http://schemas.microsoft.com/office/drawing/2014/main" id="{D56C5034-E300-E140-B647-BDBDB0ED04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2" name="Rectangle 20">
              <a:extLst>
                <a:ext uri="{FF2B5EF4-FFF2-40B4-BE49-F238E27FC236}">
                  <a16:creationId xmlns:a16="http://schemas.microsoft.com/office/drawing/2014/main" id="{A2B82FA8-165F-AA46-AAB5-6BD30BF1E47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3" name="Rectangle 21">
              <a:extLst>
                <a:ext uri="{FF2B5EF4-FFF2-40B4-BE49-F238E27FC236}">
                  <a16:creationId xmlns:a16="http://schemas.microsoft.com/office/drawing/2014/main" id="{FB89C4BB-9FD5-FF4E-AA04-7E8977610EB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6" name="Rectangle 22">
              <a:extLst>
                <a:ext uri="{FF2B5EF4-FFF2-40B4-BE49-F238E27FC236}">
                  <a16:creationId xmlns:a16="http://schemas.microsoft.com/office/drawing/2014/main" id="{645E0E1B-6169-EB4A-9B85-C9A6525CA8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23">
            <a:extLst>
              <a:ext uri="{FF2B5EF4-FFF2-40B4-BE49-F238E27FC236}">
                <a16:creationId xmlns:a16="http://schemas.microsoft.com/office/drawing/2014/main" id="{57CBAA6F-34A8-9D4D-8355-F056ACE0E4E8}"/>
              </a:ext>
            </a:extLst>
          </p:cNvPr>
          <p:cNvGrpSpPr>
            <a:grpSpLocks/>
          </p:cNvGrpSpPr>
          <p:nvPr userDrawn="1"/>
        </p:nvGrpSpPr>
        <p:grpSpPr bwMode="auto">
          <a:xfrm>
            <a:off x="12552504" y="3943282"/>
            <a:ext cx="986752" cy="182532"/>
            <a:chOff x="5893" y="2523"/>
            <a:chExt cx="466" cy="115"/>
          </a:xfrm>
        </p:grpSpPr>
        <p:sp>
          <p:nvSpPr>
            <p:cNvPr id="88" name="Rectangle 24">
              <a:extLst>
                <a:ext uri="{FF2B5EF4-FFF2-40B4-BE49-F238E27FC236}">
                  <a16:creationId xmlns:a16="http://schemas.microsoft.com/office/drawing/2014/main" id="{1CB3E021-F655-A846-A098-707E42E66C5B}"/>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9" name="Rectangle 25">
              <a:extLst>
                <a:ext uri="{FF2B5EF4-FFF2-40B4-BE49-F238E27FC236}">
                  <a16:creationId xmlns:a16="http://schemas.microsoft.com/office/drawing/2014/main" id="{43635547-3057-8C48-8C76-965F64EA78B1}"/>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0" name="Rectangle 26">
              <a:extLst>
                <a:ext uri="{FF2B5EF4-FFF2-40B4-BE49-F238E27FC236}">
                  <a16:creationId xmlns:a16="http://schemas.microsoft.com/office/drawing/2014/main" id="{CD4DAEA6-736B-9242-8E93-3DBCDDBF26AB}"/>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1" name="Rectangle 27">
              <a:extLst>
                <a:ext uri="{FF2B5EF4-FFF2-40B4-BE49-F238E27FC236}">
                  <a16:creationId xmlns:a16="http://schemas.microsoft.com/office/drawing/2014/main" id="{52AAC7DF-F861-E246-805A-7AE0E4B59098}"/>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28">
            <a:extLst>
              <a:ext uri="{FF2B5EF4-FFF2-40B4-BE49-F238E27FC236}">
                <a16:creationId xmlns:a16="http://schemas.microsoft.com/office/drawing/2014/main" id="{D1508066-A0C5-2248-BF60-55EF0EEA4A3F}"/>
              </a:ext>
            </a:extLst>
          </p:cNvPr>
          <p:cNvGrpSpPr>
            <a:grpSpLocks/>
          </p:cNvGrpSpPr>
          <p:nvPr userDrawn="1"/>
        </p:nvGrpSpPr>
        <p:grpSpPr bwMode="auto">
          <a:xfrm>
            <a:off x="12552504" y="4159146"/>
            <a:ext cx="986752" cy="182532"/>
            <a:chOff x="5893" y="2659"/>
            <a:chExt cx="466" cy="115"/>
          </a:xfrm>
        </p:grpSpPr>
        <p:sp>
          <p:nvSpPr>
            <p:cNvPr id="93" name="Rectangle 29">
              <a:extLst>
                <a:ext uri="{FF2B5EF4-FFF2-40B4-BE49-F238E27FC236}">
                  <a16:creationId xmlns:a16="http://schemas.microsoft.com/office/drawing/2014/main" id="{AA23DC74-6D74-924E-AD82-5C49F969F6E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30">
              <a:extLst>
                <a:ext uri="{FF2B5EF4-FFF2-40B4-BE49-F238E27FC236}">
                  <a16:creationId xmlns:a16="http://schemas.microsoft.com/office/drawing/2014/main" id="{06DD162C-2913-1C49-A80C-0C4FCFCCDE1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31">
              <a:extLst>
                <a:ext uri="{FF2B5EF4-FFF2-40B4-BE49-F238E27FC236}">
                  <a16:creationId xmlns:a16="http://schemas.microsoft.com/office/drawing/2014/main" id="{696F366B-FD33-C649-BD37-6D250FDF58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6" name="Rectangle 32">
              <a:extLst>
                <a:ext uri="{FF2B5EF4-FFF2-40B4-BE49-F238E27FC236}">
                  <a16:creationId xmlns:a16="http://schemas.microsoft.com/office/drawing/2014/main" id="{53D07F5E-BAD3-A14F-8787-DD806EF22B66}"/>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7" name="Group 33">
            <a:extLst>
              <a:ext uri="{FF2B5EF4-FFF2-40B4-BE49-F238E27FC236}">
                <a16:creationId xmlns:a16="http://schemas.microsoft.com/office/drawing/2014/main" id="{E9F191E9-7076-A54E-BB6D-D0435FBA52CB}"/>
              </a:ext>
            </a:extLst>
          </p:cNvPr>
          <p:cNvGrpSpPr>
            <a:grpSpLocks/>
          </p:cNvGrpSpPr>
          <p:nvPr userDrawn="1"/>
        </p:nvGrpSpPr>
        <p:grpSpPr bwMode="auto">
          <a:xfrm>
            <a:off x="12552504" y="3511551"/>
            <a:ext cx="986752" cy="188882"/>
            <a:chOff x="5893" y="2251"/>
            <a:chExt cx="466" cy="119"/>
          </a:xfrm>
        </p:grpSpPr>
        <p:sp>
          <p:nvSpPr>
            <p:cNvPr id="98" name="Rectangle 34">
              <a:extLst>
                <a:ext uri="{FF2B5EF4-FFF2-40B4-BE49-F238E27FC236}">
                  <a16:creationId xmlns:a16="http://schemas.microsoft.com/office/drawing/2014/main" id="{2E9253A6-3668-5F4C-99C1-2941AC6FE10D}"/>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35">
              <a:extLst>
                <a:ext uri="{FF2B5EF4-FFF2-40B4-BE49-F238E27FC236}">
                  <a16:creationId xmlns:a16="http://schemas.microsoft.com/office/drawing/2014/main" id="{F2C595D5-A29B-E842-96B0-52F6CAF0EA9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0" name="Rectangle 36">
              <a:extLst>
                <a:ext uri="{FF2B5EF4-FFF2-40B4-BE49-F238E27FC236}">
                  <a16:creationId xmlns:a16="http://schemas.microsoft.com/office/drawing/2014/main" id="{DDEBBB72-6292-CA49-812D-2B49FF2BB30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37">
              <a:extLst>
                <a:ext uri="{FF2B5EF4-FFF2-40B4-BE49-F238E27FC236}">
                  <a16:creationId xmlns:a16="http://schemas.microsoft.com/office/drawing/2014/main" id="{F286BD6F-DE37-B647-9436-2CDEED81E182}"/>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2" name="Group 38">
            <a:extLst>
              <a:ext uri="{FF2B5EF4-FFF2-40B4-BE49-F238E27FC236}">
                <a16:creationId xmlns:a16="http://schemas.microsoft.com/office/drawing/2014/main" id="{6CBD636B-40F8-4D4D-B4E6-9024D7D53626}"/>
              </a:ext>
            </a:extLst>
          </p:cNvPr>
          <p:cNvGrpSpPr>
            <a:grpSpLocks/>
          </p:cNvGrpSpPr>
          <p:nvPr userDrawn="1"/>
        </p:nvGrpSpPr>
        <p:grpSpPr bwMode="auto">
          <a:xfrm>
            <a:off x="12552504" y="4519449"/>
            <a:ext cx="986752" cy="182532"/>
            <a:chOff x="5893" y="2886"/>
            <a:chExt cx="466" cy="115"/>
          </a:xfrm>
        </p:grpSpPr>
        <p:sp>
          <p:nvSpPr>
            <p:cNvPr id="103" name="Rectangle 39">
              <a:extLst>
                <a:ext uri="{FF2B5EF4-FFF2-40B4-BE49-F238E27FC236}">
                  <a16:creationId xmlns:a16="http://schemas.microsoft.com/office/drawing/2014/main" id="{DEFCE075-68F4-014B-95FA-3BA22C58BC0E}"/>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4" name="Rectangle 40">
              <a:extLst>
                <a:ext uri="{FF2B5EF4-FFF2-40B4-BE49-F238E27FC236}">
                  <a16:creationId xmlns:a16="http://schemas.microsoft.com/office/drawing/2014/main" id="{C285AC2C-0467-2140-8D5C-4ADD0FB3A80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41">
              <a:extLst>
                <a:ext uri="{FF2B5EF4-FFF2-40B4-BE49-F238E27FC236}">
                  <a16:creationId xmlns:a16="http://schemas.microsoft.com/office/drawing/2014/main" id="{CA78FAF7-2A1C-EA4D-979D-9240700BBFB6}"/>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42">
              <a:extLst>
                <a:ext uri="{FF2B5EF4-FFF2-40B4-BE49-F238E27FC236}">
                  <a16:creationId xmlns:a16="http://schemas.microsoft.com/office/drawing/2014/main" id="{5F722BAF-FCF4-2D49-B029-9056125EDCEA}"/>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7" name="Group 43">
            <a:extLst>
              <a:ext uri="{FF2B5EF4-FFF2-40B4-BE49-F238E27FC236}">
                <a16:creationId xmlns:a16="http://schemas.microsoft.com/office/drawing/2014/main" id="{16D0B7A2-5DA5-BC47-B884-5B223CD1C9C0}"/>
              </a:ext>
            </a:extLst>
          </p:cNvPr>
          <p:cNvGrpSpPr>
            <a:grpSpLocks/>
          </p:cNvGrpSpPr>
          <p:nvPr userDrawn="1"/>
        </p:nvGrpSpPr>
        <p:grpSpPr bwMode="auto">
          <a:xfrm>
            <a:off x="12552504" y="4735313"/>
            <a:ext cx="986752" cy="182532"/>
            <a:chOff x="5893" y="3022"/>
            <a:chExt cx="466" cy="115"/>
          </a:xfrm>
        </p:grpSpPr>
        <p:sp>
          <p:nvSpPr>
            <p:cNvPr id="108" name="Rectangle 44">
              <a:extLst>
                <a:ext uri="{FF2B5EF4-FFF2-40B4-BE49-F238E27FC236}">
                  <a16:creationId xmlns:a16="http://schemas.microsoft.com/office/drawing/2014/main" id="{21A2DAFB-3575-8F41-A6EA-1F62F0FCFE3F}"/>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45">
              <a:extLst>
                <a:ext uri="{FF2B5EF4-FFF2-40B4-BE49-F238E27FC236}">
                  <a16:creationId xmlns:a16="http://schemas.microsoft.com/office/drawing/2014/main" id="{781DC374-6027-8A40-81D1-7ABCFA7FEC3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46">
              <a:extLst>
                <a:ext uri="{FF2B5EF4-FFF2-40B4-BE49-F238E27FC236}">
                  <a16:creationId xmlns:a16="http://schemas.microsoft.com/office/drawing/2014/main" id="{A9CDF9E7-CA6E-364C-A410-8FBAB4C489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47">
              <a:extLst>
                <a:ext uri="{FF2B5EF4-FFF2-40B4-BE49-F238E27FC236}">
                  <a16:creationId xmlns:a16="http://schemas.microsoft.com/office/drawing/2014/main" id="{5AA305EA-3D64-7447-B1AE-018EABB0C48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2" name="Group 48">
            <a:extLst>
              <a:ext uri="{FF2B5EF4-FFF2-40B4-BE49-F238E27FC236}">
                <a16:creationId xmlns:a16="http://schemas.microsoft.com/office/drawing/2014/main" id="{4578B4F2-4D13-EC4E-AC4C-F61B5F769501}"/>
              </a:ext>
            </a:extLst>
          </p:cNvPr>
          <p:cNvGrpSpPr>
            <a:grpSpLocks/>
          </p:cNvGrpSpPr>
          <p:nvPr userDrawn="1"/>
        </p:nvGrpSpPr>
        <p:grpSpPr bwMode="auto">
          <a:xfrm>
            <a:off x="12552504" y="4951179"/>
            <a:ext cx="986752" cy="182532"/>
            <a:chOff x="5893" y="3158"/>
            <a:chExt cx="466" cy="115"/>
          </a:xfrm>
        </p:grpSpPr>
        <p:sp>
          <p:nvSpPr>
            <p:cNvPr id="113" name="Rectangle 49">
              <a:extLst>
                <a:ext uri="{FF2B5EF4-FFF2-40B4-BE49-F238E27FC236}">
                  <a16:creationId xmlns:a16="http://schemas.microsoft.com/office/drawing/2014/main" id="{CE701087-38EC-B440-8777-6BA1BDDDCB0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0">
              <a:extLst>
                <a:ext uri="{FF2B5EF4-FFF2-40B4-BE49-F238E27FC236}">
                  <a16:creationId xmlns:a16="http://schemas.microsoft.com/office/drawing/2014/main" id="{593E8B83-0D2E-1D48-91EE-9E5CC6156F8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1">
              <a:extLst>
                <a:ext uri="{FF2B5EF4-FFF2-40B4-BE49-F238E27FC236}">
                  <a16:creationId xmlns:a16="http://schemas.microsoft.com/office/drawing/2014/main" id="{EC881779-A32C-AC48-947A-747469620CF5}"/>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6" name="Rectangle 52">
              <a:extLst>
                <a:ext uri="{FF2B5EF4-FFF2-40B4-BE49-F238E27FC236}">
                  <a16:creationId xmlns:a16="http://schemas.microsoft.com/office/drawing/2014/main" id="{8C298A43-8016-0549-8ECC-5130813D7EB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7" name="Group 53">
            <a:extLst>
              <a:ext uri="{FF2B5EF4-FFF2-40B4-BE49-F238E27FC236}">
                <a16:creationId xmlns:a16="http://schemas.microsoft.com/office/drawing/2014/main" id="{8030A695-FB18-6F4E-96D5-58D45042B11C}"/>
              </a:ext>
            </a:extLst>
          </p:cNvPr>
          <p:cNvGrpSpPr>
            <a:grpSpLocks/>
          </p:cNvGrpSpPr>
          <p:nvPr userDrawn="1"/>
        </p:nvGrpSpPr>
        <p:grpSpPr bwMode="auto">
          <a:xfrm>
            <a:off x="12552504" y="5311482"/>
            <a:ext cx="986752" cy="182532"/>
            <a:chOff x="5893" y="3385"/>
            <a:chExt cx="466" cy="115"/>
          </a:xfrm>
        </p:grpSpPr>
        <p:sp>
          <p:nvSpPr>
            <p:cNvPr id="118" name="Rectangle 54">
              <a:extLst>
                <a:ext uri="{FF2B5EF4-FFF2-40B4-BE49-F238E27FC236}">
                  <a16:creationId xmlns:a16="http://schemas.microsoft.com/office/drawing/2014/main" id="{A33B69AB-7AA2-F14D-92FE-33F5FD8DFB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5">
              <a:extLst>
                <a:ext uri="{FF2B5EF4-FFF2-40B4-BE49-F238E27FC236}">
                  <a16:creationId xmlns:a16="http://schemas.microsoft.com/office/drawing/2014/main" id="{F4AF650A-6572-C74E-A2DA-7246843CB8B9}"/>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0" name="Rectangle 56">
              <a:extLst>
                <a:ext uri="{FF2B5EF4-FFF2-40B4-BE49-F238E27FC236}">
                  <a16:creationId xmlns:a16="http://schemas.microsoft.com/office/drawing/2014/main" id="{A55683E4-E2F6-1644-93D1-24DCC2040EA3}"/>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7">
              <a:extLst>
                <a:ext uri="{FF2B5EF4-FFF2-40B4-BE49-F238E27FC236}">
                  <a16:creationId xmlns:a16="http://schemas.microsoft.com/office/drawing/2014/main" id="{8869528C-845A-DD4C-9AF9-B8316A5C069C}"/>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2" name="Group 58">
            <a:extLst>
              <a:ext uri="{FF2B5EF4-FFF2-40B4-BE49-F238E27FC236}">
                <a16:creationId xmlns:a16="http://schemas.microsoft.com/office/drawing/2014/main" id="{EE9A4EBD-D395-A945-8A97-8108D6DB2D02}"/>
              </a:ext>
            </a:extLst>
          </p:cNvPr>
          <p:cNvGrpSpPr>
            <a:grpSpLocks/>
          </p:cNvGrpSpPr>
          <p:nvPr userDrawn="1"/>
        </p:nvGrpSpPr>
        <p:grpSpPr bwMode="auto">
          <a:xfrm>
            <a:off x="12552504" y="5527346"/>
            <a:ext cx="986752" cy="182532"/>
            <a:chOff x="5893" y="3521"/>
            <a:chExt cx="466" cy="115"/>
          </a:xfrm>
        </p:grpSpPr>
        <p:sp>
          <p:nvSpPr>
            <p:cNvPr id="123" name="Rectangle 59">
              <a:extLst>
                <a:ext uri="{FF2B5EF4-FFF2-40B4-BE49-F238E27FC236}">
                  <a16:creationId xmlns:a16="http://schemas.microsoft.com/office/drawing/2014/main" id="{9549FBDA-7FB7-7049-AF51-70AB12BFECED}"/>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4" name="Rectangle 60">
              <a:extLst>
                <a:ext uri="{FF2B5EF4-FFF2-40B4-BE49-F238E27FC236}">
                  <a16:creationId xmlns:a16="http://schemas.microsoft.com/office/drawing/2014/main" id="{BCE2A683-88F8-794A-806C-B6E1817A09AA}"/>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61">
              <a:extLst>
                <a:ext uri="{FF2B5EF4-FFF2-40B4-BE49-F238E27FC236}">
                  <a16:creationId xmlns:a16="http://schemas.microsoft.com/office/drawing/2014/main" id="{1610267A-F0D5-DA40-80BF-9EEC29C5C36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62">
              <a:extLst>
                <a:ext uri="{FF2B5EF4-FFF2-40B4-BE49-F238E27FC236}">
                  <a16:creationId xmlns:a16="http://schemas.microsoft.com/office/drawing/2014/main" id="{3E970905-7EB6-3040-A6B0-1ECF91CE1D4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7" name="Group 63">
            <a:extLst>
              <a:ext uri="{FF2B5EF4-FFF2-40B4-BE49-F238E27FC236}">
                <a16:creationId xmlns:a16="http://schemas.microsoft.com/office/drawing/2014/main" id="{326A3079-90CF-5147-8925-048E9A23C53A}"/>
              </a:ext>
            </a:extLst>
          </p:cNvPr>
          <p:cNvGrpSpPr>
            <a:grpSpLocks/>
          </p:cNvGrpSpPr>
          <p:nvPr userDrawn="1"/>
        </p:nvGrpSpPr>
        <p:grpSpPr bwMode="auto">
          <a:xfrm>
            <a:off x="12552504" y="5743210"/>
            <a:ext cx="986752" cy="182532"/>
            <a:chOff x="5893" y="3657"/>
            <a:chExt cx="466" cy="115"/>
          </a:xfrm>
        </p:grpSpPr>
        <p:sp>
          <p:nvSpPr>
            <p:cNvPr id="128" name="Rectangle 64">
              <a:extLst>
                <a:ext uri="{FF2B5EF4-FFF2-40B4-BE49-F238E27FC236}">
                  <a16:creationId xmlns:a16="http://schemas.microsoft.com/office/drawing/2014/main" id="{B27529A6-7BFF-394B-8E6F-41E036FD936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65">
              <a:extLst>
                <a:ext uri="{FF2B5EF4-FFF2-40B4-BE49-F238E27FC236}">
                  <a16:creationId xmlns:a16="http://schemas.microsoft.com/office/drawing/2014/main" id="{14265A33-38A8-1247-99AE-294F48EC2D02}"/>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66">
              <a:extLst>
                <a:ext uri="{FF2B5EF4-FFF2-40B4-BE49-F238E27FC236}">
                  <a16:creationId xmlns:a16="http://schemas.microsoft.com/office/drawing/2014/main" id="{6AC42C05-69CF-F749-A9AB-DBD01A04B19E}"/>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67">
              <a:extLst>
                <a:ext uri="{FF2B5EF4-FFF2-40B4-BE49-F238E27FC236}">
                  <a16:creationId xmlns:a16="http://schemas.microsoft.com/office/drawing/2014/main" id="{28CB56DB-EBFE-A841-A346-8B0FC0DAA37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2" name="Group 68">
            <a:extLst>
              <a:ext uri="{FF2B5EF4-FFF2-40B4-BE49-F238E27FC236}">
                <a16:creationId xmlns:a16="http://schemas.microsoft.com/office/drawing/2014/main" id="{A716BD48-B0FE-7B49-8465-586E8C5A15B1}"/>
              </a:ext>
            </a:extLst>
          </p:cNvPr>
          <p:cNvGrpSpPr>
            <a:grpSpLocks/>
          </p:cNvGrpSpPr>
          <p:nvPr userDrawn="1"/>
        </p:nvGrpSpPr>
        <p:grpSpPr bwMode="auto">
          <a:xfrm>
            <a:off x="12552504" y="6103513"/>
            <a:ext cx="986752" cy="182532"/>
            <a:chOff x="5893" y="3884"/>
            <a:chExt cx="466" cy="115"/>
          </a:xfrm>
        </p:grpSpPr>
        <p:sp>
          <p:nvSpPr>
            <p:cNvPr id="133" name="Rectangle 69">
              <a:extLst>
                <a:ext uri="{FF2B5EF4-FFF2-40B4-BE49-F238E27FC236}">
                  <a16:creationId xmlns:a16="http://schemas.microsoft.com/office/drawing/2014/main" id="{54B869F0-F42B-7041-B040-DF642D7BAFA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70">
              <a:extLst>
                <a:ext uri="{FF2B5EF4-FFF2-40B4-BE49-F238E27FC236}">
                  <a16:creationId xmlns:a16="http://schemas.microsoft.com/office/drawing/2014/main" id="{47A30CCA-4CB3-5A41-B583-DE9197E8947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71">
              <a:extLst>
                <a:ext uri="{FF2B5EF4-FFF2-40B4-BE49-F238E27FC236}">
                  <a16:creationId xmlns:a16="http://schemas.microsoft.com/office/drawing/2014/main" id="{2B483321-34AE-814D-81F8-444CAF49B3F3}"/>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6" name="Rectangle 72">
              <a:extLst>
                <a:ext uri="{FF2B5EF4-FFF2-40B4-BE49-F238E27FC236}">
                  <a16:creationId xmlns:a16="http://schemas.microsoft.com/office/drawing/2014/main" id="{D24AFBB2-ADAF-4040-A43C-35228E05333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7" name="Group 73">
            <a:extLst>
              <a:ext uri="{FF2B5EF4-FFF2-40B4-BE49-F238E27FC236}">
                <a16:creationId xmlns:a16="http://schemas.microsoft.com/office/drawing/2014/main" id="{FD648F8F-9518-D745-BEA7-D6957BD1093B}"/>
              </a:ext>
            </a:extLst>
          </p:cNvPr>
          <p:cNvGrpSpPr>
            <a:grpSpLocks/>
          </p:cNvGrpSpPr>
          <p:nvPr userDrawn="1"/>
        </p:nvGrpSpPr>
        <p:grpSpPr bwMode="auto">
          <a:xfrm>
            <a:off x="12552504" y="6328901"/>
            <a:ext cx="986752" cy="182532"/>
            <a:chOff x="5893" y="4026"/>
            <a:chExt cx="466" cy="115"/>
          </a:xfrm>
        </p:grpSpPr>
        <p:sp>
          <p:nvSpPr>
            <p:cNvPr id="138" name="Rectangle 74">
              <a:extLst>
                <a:ext uri="{FF2B5EF4-FFF2-40B4-BE49-F238E27FC236}">
                  <a16:creationId xmlns:a16="http://schemas.microsoft.com/office/drawing/2014/main" id="{2245EDD9-EAC9-1642-8EB2-9D8A218BC60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75">
              <a:extLst>
                <a:ext uri="{FF2B5EF4-FFF2-40B4-BE49-F238E27FC236}">
                  <a16:creationId xmlns:a16="http://schemas.microsoft.com/office/drawing/2014/main" id="{E56009F0-16A2-CA44-9187-F1A4B3F13CF5}"/>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0" name="Rectangle 76">
              <a:extLst>
                <a:ext uri="{FF2B5EF4-FFF2-40B4-BE49-F238E27FC236}">
                  <a16:creationId xmlns:a16="http://schemas.microsoft.com/office/drawing/2014/main" id="{D1F057D8-F42A-B646-8F47-8B9CF693F7C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77">
              <a:extLst>
                <a:ext uri="{FF2B5EF4-FFF2-40B4-BE49-F238E27FC236}">
                  <a16:creationId xmlns:a16="http://schemas.microsoft.com/office/drawing/2014/main" id="{1BB5B32F-DC30-3644-9ABE-F1E1118988EA}"/>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2" name="Group 78">
            <a:extLst>
              <a:ext uri="{FF2B5EF4-FFF2-40B4-BE49-F238E27FC236}">
                <a16:creationId xmlns:a16="http://schemas.microsoft.com/office/drawing/2014/main" id="{3785407E-FA24-854B-ACF7-74BF7846A019}"/>
              </a:ext>
            </a:extLst>
          </p:cNvPr>
          <p:cNvGrpSpPr>
            <a:grpSpLocks/>
          </p:cNvGrpSpPr>
          <p:nvPr userDrawn="1"/>
        </p:nvGrpSpPr>
        <p:grpSpPr bwMode="auto">
          <a:xfrm>
            <a:off x="12552504" y="6552703"/>
            <a:ext cx="986752" cy="182532"/>
            <a:chOff x="5893" y="4167"/>
            <a:chExt cx="466" cy="115"/>
          </a:xfrm>
        </p:grpSpPr>
        <p:sp>
          <p:nvSpPr>
            <p:cNvPr id="143" name="Rectangle 79">
              <a:extLst>
                <a:ext uri="{FF2B5EF4-FFF2-40B4-BE49-F238E27FC236}">
                  <a16:creationId xmlns:a16="http://schemas.microsoft.com/office/drawing/2014/main" id="{74402B18-D017-FF43-8747-27DC3C3F8D1E}"/>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4" name="Rectangle 80">
              <a:extLst>
                <a:ext uri="{FF2B5EF4-FFF2-40B4-BE49-F238E27FC236}">
                  <a16:creationId xmlns:a16="http://schemas.microsoft.com/office/drawing/2014/main" id="{632C7BB7-93AF-6E46-B6EA-1AA0372DF411}"/>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81">
              <a:extLst>
                <a:ext uri="{FF2B5EF4-FFF2-40B4-BE49-F238E27FC236}">
                  <a16:creationId xmlns:a16="http://schemas.microsoft.com/office/drawing/2014/main" id="{582F43D5-3EB8-564A-BAB7-CCC0AEB436B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82">
              <a:extLst>
                <a:ext uri="{FF2B5EF4-FFF2-40B4-BE49-F238E27FC236}">
                  <a16:creationId xmlns:a16="http://schemas.microsoft.com/office/drawing/2014/main" id="{33DC75F2-527C-EC44-A14C-4A2D51D9B603}"/>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147" name="Rectangle 83">
            <a:extLst>
              <a:ext uri="{FF2B5EF4-FFF2-40B4-BE49-F238E27FC236}">
                <a16:creationId xmlns:a16="http://schemas.microsoft.com/office/drawing/2014/main" id="{DE98AB77-3BDE-9F4F-9749-4D121F02F8C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148" name="Rectangle 84">
            <a:extLst>
              <a:ext uri="{FF2B5EF4-FFF2-40B4-BE49-F238E27FC236}">
                <a16:creationId xmlns:a16="http://schemas.microsoft.com/office/drawing/2014/main" id="{2FD3ACC0-512C-E047-8AE2-E5AC3522D35A}"/>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 id="2147483917" r:id="rId4"/>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9" name="矩形 8">
            <a:extLst>
              <a:ext uri="{FF2B5EF4-FFF2-40B4-BE49-F238E27FC236}">
                <a16:creationId xmlns:a16="http://schemas.microsoft.com/office/drawing/2014/main" id="{9D0648C2-164D-914F-ACB6-986B93559CAF}"/>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10" name="Rectangle 15">
            <a:extLst>
              <a:ext uri="{FF2B5EF4-FFF2-40B4-BE49-F238E27FC236}">
                <a16:creationId xmlns:a16="http://schemas.microsoft.com/office/drawing/2014/main" id="{6FC9158D-ECE2-FD4E-87CF-77A5E4F1545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11" name="Group 18">
            <a:extLst>
              <a:ext uri="{FF2B5EF4-FFF2-40B4-BE49-F238E27FC236}">
                <a16:creationId xmlns:a16="http://schemas.microsoft.com/office/drawing/2014/main" id="{89B6E983-F55C-DB47-9832-8B55E816306F}"/>
              </a:ext>
            </a:extLst>
          </p:cNvPr>
          <p:cNvGrpSpPr>
            <a:grpSpLocks/>
          </p:cNvGrpSpPr>
          <p:nvPr userDrawn="1"/>
        </p:nvGrpSpPr>
        <p:grpSpPr bwMode="auto">
          <a:xfrm>
            <a:off x="12552504" y="3727418"/>
            <a:ext cx="986752" cy="182532"/>
            <a:chOff x="5893" y="2387"/>
            <a:chExt cx="466" cy="115"/>
          </a:xfrm>
        </p:grpSpPr>
        <p:sp>
          <p:nvSpPr>
            <p:cNvPr id="13" name="Rectangle 19">
              <a:extLst>
                <a:ext uri="{FF2B5EF4-FFF2-40B4-BE49-F238E27FC236}">
                  <a16:creationId xmlns:a16="http://schemas.microsoft.com/office/drawing/2014/main" id="{23217B3F-BE2A-D845-ACB6-470ADD8F5F9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0">
              <a:extLst>
                <a:ext uri="{FF2B5EF4-FFF2-40B4-BE49-F238E27FC236}">
                  <a16:creationId xmlns:a16="http://schemas.microsoft.com/office/drawing/2014/main" id="{FB5A6CE7-F65D-CE4E-AE6C-3512D6C5DAC0}"/>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1">
              <a:extLst>
                <a:ext uri="{FF2B5EF4-FFF2-40B4-BE49-F238E27FC236}">
                  <a16:creationId xmlns:a16="http://schemas.microsoft.com/office/drawing/2014/main" id="{0F5AFA1B-E373-4143-96D1-B2795BAC115C}"/>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2">
              <a:extLst>
                <a:ext uri="{FF2B5EF4-FFF2-40B4-BE49-F238E27FC236}">
                  <a16:creationId xmlns:a16="http://schemas.microsoft.com/office/drawing/2014/main" id="{D7D3B695-B921-8840-9FEE-AC9D73EB3612}"/>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23">
            <a:extLst>
              <a:ext uri="{FF2B5EF4-FFF2-40B4-BE49-F238E27FC236}">
                <a16:creationId xmlns:a16="http://schemas.microsoft.com/office/drawing/2014/main" id="{90A23594-73DF-BA40-B454-1051B2431185}"/>
              </a:ext>
            </a:extLst>
          </p:cNvPr>
          <p:cNvGrpSpPr>
            <a:grpSpLocks/>
          </p:cNvGrpSpPr>
          <p:nvPr userDrawn="1"/>
        </p:nvGrpSpPr>
        <p:grpSpPr bwMode="auto">
          <a:xfrm>
            <a:off x="12552504" y="3943282"/>
            <a:ext cx="986752" cy="182532"/>
            <a:chOff x="5893" y="2523"/>
            <a:chExt cx="466" cy="115"/>
          </a:xfrm>
        </p:grpSpPr>
        <p:sp>
          <p:nvSpPr>
            <p:cNvPr id="18" name="Rectangle 24">
              <a:extLst>
                <a:ext uri="{FF2B5EF4-FFF2-40B4-BE49-F238E27FC236}">
                  <a16:creationId xmlns:a16="http://schemas.microsoft.com/office/drawing/2014/main" id="{9ADFEBDE-F321-1949-A0B5-C4FD7D1D73E0}"/>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5">
              <a:extLst>
                <a:ext uri="{FF2B5EF4-FFF2-40B4-BE49-F238E27FC236}">
                  <a16:creationId xmlns:a16="http://schemas.microsoft.com/office/drawing/2014/main" id="{2DA20362-293E-7544-B4E6-36DE001CDB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26">
              <a:extLst>
                <a:ext uri="{FF2B5EF4-FFF2-40B4-BE49-F238E27FC236}">
                  <a16:creationId xmlns:a16="http://schemas.microsoft.com/office/drawing/2014/main" id="{580CEAFB-7199-F44F-A768-F66F1E9DA233}"/>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27">
              <a:extLst>
                <a:ext uri="{FF2B5EF4-FFF2-40B4-BE49-F238E27FC236}">
                  <a16:creationId xmlns:a16="http://schemas.microsoft.com/office/drawing/2014/main" id="{B455E216-C8C3-524C-9AFC-53BF0B114933}"/>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28">
            <a:extLst>
              <a:ext uri="{FF2B5EF4-FFF2-40B4-BE49-F238E27FC236}">
                <a16:creationId xmlns:a16="http://schemas.microsoft.com/office/drawing/2014/main" id="{E13A1C6C-B0AE-C14A-BD56-2D6A4FABCEED}"/>
              </a:ext>
            </a:extLst>
          </p:cNvPr>
          <p:cNvGrpSpPr>
            <a:grpSpLocks/>
          </p:cNvGrpSpPr>
          <p:nvPr userDrawn="1"/>
        </p:nvGrpSpPr>
        <p:grpSpPr bwMode="auto">
          <a:xfrm>
            <a:off x="12552504" y="4159146"/>
            <a:ext cx="986752" cy="182532"/>
            <a:chOff x="5893" y="2659"/>
            <a:chExt cx="466" cy="115"/>
          </a:xfrm>
        </p:grpSpPr>
        <p:sp>
          <p:nvSpPr>
            <p:cNvPr id="23" name="Rectangle 29">
              <a:extLst>
                <a:ext uri="{FF2B5EF4-FFF2-40B4-BE49-F238E27FC236}">
                  <a16:creationId xmlns:a16="http://schemas.microsoft.com/office/drawing/2014/main" id="{5AEADD72-7990-A248-B57D-2C265C1FACD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0">
              <a:extLst>
                <a:ext uri="{FF2B5EF4-FFF2-40B4-BE49-F238E27FC236}">
                  <a16:creationId xmlns:a16="http://schemas.microsoft.com/office/drawing/2014/main" id="{B0B2A5AA-8655-B545-975D-4BF1B28A42F3}"/>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1">
              <a:extLst>
                <a:ext uri="{FF2B5EF4-FFF2-40B4-BE49-F238E27FC236}">
                  <a16:creationId xmlns:a16="http://schemas.microsoft.com/office/drawing/2014/main" id="{8E707565-F17C-964D-B15A-E3955E3FCEE2}"/>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2">
              <a:extLst>
                <a:ext uri="{FF2B5EF4-FFF2-40B4-BE49-F238E27FC236}">
                  <a16:creationId xmlns:a16="http://schemas.microsoft.com/office/drawing/2014/main" id="{44EE5D15-BA59-CA4D-A922-040803145EE7}"/>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33">
            <a:extLst>
              <a:ext uri="{FF2B5EF4-FFF2-40B4-BE49-F238E27FC236}">
                <a16:creationId xmlns:a16="http://schemas.microsoft.com/office/drawing/2014/main" id="{335B2C38-939D-BE4F-8C51-E6794260B705}"/>
              </a:ext>
            </a:extLst>
          </p:cNvPr>
          <p:cNvGrpSpPr>
            <a:grpSpLocks/>
          </p:cNvGrpSpPr>
          <p:nvPr userDrawn="1"/>
        </p:nvGrpSpPr>
        <p:grpSpPr bwMode="auto">
          <a:xfrm>
            <a:off x="12552504" y="3511551"/>
            <a:ext cx="986752" cy="188882"/>
            <a:chOff x="5893" y="2251"/>
            <a:chExt cx="466" cy="119"/>
          </a:xfrm>
        </p:grpSpPr>
        <p:sp>
          <p:nvSpPr>
            <p:cNvPr id="28" name="Rectangle 34">
              <a:extLst>
                <a:ext uri="{FF2B5EF4-FFF2-40B4-BE49-F238E27FC236}">
                  <a16:creationId xmlns:a16="http://schemas.microsoft.com/office/drawing/2014/main" id="{45975AA5-D8BC-BA41-A5EE-4DD803F52EA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5">
              <a:extLst>
                <a:ext uri="{FF2B5EF4-FFF2-40B4-BE49-F238E27FC236}">
                  <a16:creationId xmlns:a16="http://schemas.microsoft.com/office/drawing/2014/main" id="{4AF13CDB-459B-BC4F-96D4-B2A8C77E39D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36">
              <a:extLst>
                <a:ext uri="{FF2B5EF4-FFF2-40B4-BE49-F238E27FC236}">
                  <a16:creationId xmlns:a16="http://schemas.microsoft.com/office/drawing/2014/main" id="{76B53AEF-F713-BE49-9A88-E32E57F862F2}"/>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37">
              <a:extLst>
                <a:ext uri="{FF2B5EF4-FFF2-40B4-BE49-F238E27FC236}">
                  <a16:creationId xmlns:a16="http://schemas.microsoft.com/office/drawing/2014/main" id="{C991F050-A090-EC4F-B4B2-11853DEADF1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2" name="Group 38">
            <a:extLst>
              <a:ext uri="{FF2B5EF4-FFF2-40B4-BE49-F238E27FC236}">
                <a16:creationId xmlns:a16="http://schemas.microsoft.com/office/drawing/2014/main" id="{657612E8-73D6-4544-BE17-11C1585424F1}"/>
              </a:ext>
            </a:extLst>
          </p:cNvPr>
          <p:cNvGrpSpPr>
            <a:grpSpLocks/>
          </p:cNvGrpSpPr>
          <p:nvPr userDrawn="1"/>
        </p:nvGrpSpPr>
        <p:grpSpPr bwMode="auto">
          <a:xfrm>
            <a:off x="12552504" y="4519449"/>
            <a:ext cx="986752" cy="182532"/>
            <a:chOff x="5893" y="2886"/>
            <a:chExt cx="466" cy="115"/>
          </a:xfrm>
        </p:grpSpPr>
        <p:sp>
          <p:nvSpPr>
            <p:cNvPr id="33" name="Rectangle 39">
              <a:extLst>
                <a:ext uri="{FF2B5EF4-FFF2-40B4-BE49-F238E27FC236}">
                  <a16:creationId xmlns:a16="http://schemas.microsoft.com/office/drawing/2014/main" id="{1F7CB088-511A-B948-AE1A-75CBE64BC145}"/>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0">
              <a:extLst>
                <a:ext uri="{FF2B5EF4-FFF2-40B4-BE49-F238E27FC236}">
                  <a16:creationId xmlns:a16="http://schemas.microsoft.com/office/drawing/2014/main" id="{995C03EE-0F76-6546-B0E1-68D79DD62CB9}"/>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1">
              <a:extLst>
                <a:ext uri="{FF2B5EF4-FFF2-40B4-BE49-F238E27FC236}">
                  <a16:creationId xmlns:a16="http://schemas.microsoft.com/office/drawing/2014/main" id="{4596D27D-E464-E54A-9CD9-461455D1342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2">
              <a:extLst>
                <a:ext uri="{FF2B5EF4-FFF2-40B4-BE49-F238E27FC236}">
                  <a16:creationId xmlns:a16="http://schemas.microsoft.com/office/drawing/2014/main" id="{945DAB54-052B-C64C-840B-166A68EA07F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7" name="Group 43">
            <a:extLst>
              <a:ext uri="{FF2B5EF4-FFF2-40B4-BE49-F238E27FC236}">
                <a16:creationId xmlns:a16="http://schemas.microsoft.com/office/drawing/2014/main" id="{1A2923BE-7823-2743-BDE9-1BF7076854E5}"/>
              </a:ext>
            </a:extLst>
          </p:cNvPr>
          <p:cNvGrpSpPr>
            <a:grpSpLocks/>
          </p:cNvGrpSpPr>
          <p:nvPr userDrawn="1"/>
        </p:nvGrpSpPr>
        <p:grpSpPr bwMode="auto">
          <a:xfrm>
            <a:off x="12552504" y="4735313"/>
            <a:ext cx="986752" cy="182532"/>
            <a:chOff x="5893" y="3022"/>
            <a:chExt cx="466" cy="115"/>
          </a:xfrm>
        </p:grpSpPr>
        <p:sp>
          <p:nvSpPr>
            <p:cNvPr id="38" name="Rectangle 44">
              <a:extLst>
                <a:ext uri="{FF2B5EF4-FFF2-40B4-BE49-F238E27FC236}">
                  <a16:creationId xmlns:a16="http://schemas.microsoft.com/office/drawing/2014/main" id="{4EF7DD55-5135-C345-B9B6-00EDF6FD239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5">
              <a:extLst>
                <a:ext uri="{FF2B5EF4-FFF2-40B4-BE49-F238E27FC236}">
                  <a16:creationId xmlns:a16="http://schemas.microsoft.com/office/drawing/2014/main" id="{539924E4-85F2-A449-8B98-4890B7C5A5D5}"/>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46">
              <a:extLst>
                <a:ext uri="{FF2B5EF4-FFF2-40B4-BE49-F238E27FC236}">
                  <a16:creationId xmlns:a16="http://schemas.microsoft.com/office/drawing/2014/main" id="{364F1846-3120-3645-BAEA-C7A68B6C4DC3}"/>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47">
              <a:extLst>
                <a:ext uri="{FF2B5EF4-FFF2-40B4-BE49-F238E27FC236}">
                  <a16:creationId xmlns:a16="http://schemas.microsoft.com/office/drawing/2014/main" id="{463FEEC1-D2F4-2540-B932-19C71EB8B62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2" name="Group 48">
            <a:extLst>
              <a:ext uri="{FF2B5EF4-FFF2-40B4-BE49-F238E27FC236}">
                <a16:creationId xmlns:a16="http://schemas.microsoft.com/office/drawing/2014/main" id="{84BA0743-9468-B04E-8ED8-69B08E2DDE8F}"/>
              </a:ext>
            </a:extLst>
          </p:cNvPr>
          <p:cNvGrpSpPr>
            <a:grpSpLocks/>
          </p:cNvGrpSpPr>
          <p:nvPr userDrawn="1"/>
        </p:nvGrpSpPr>
        <p:grpSpPr bwMode="auto">
          <a:xfrm>
            <a:off x="12552504" y="4951179"/>
            <a:ext cx="986752" cy="182532"/>
            <a:chOff x="5893" y="3158"/>
            <a:chExt cx="466" cy="115"/>
          </a:xfrm>
        </p:grpSpPr>
        <p:sp>
          <p:nvSpPr>
            <p:cNvPr id="43" name="Rectangle 49">
              <a:extLst>
                <a:ext uri="{FF2B5EF4-FFF2-40B4-BE49-F238E27FC236}">
                  <a16:creationId xmlns:a16="http://schemas.microsoft.com/office/drawing/2014/main" id="{0FF1A7D0-152A-4646-82FA-C573FC807CF2}"/>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0">
              <a:extLst>
                <a:ext uri="{FF2B5EF4-FFF2-40B4-BE49-F238E27FC236}">
                  <a16:creationId xmlns:a16="http://schemas.microsoft.com/office/drawing/2014/main" id="{3789846A-11CF-084D-BE4D-347197548CE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1">
              <a:extLst>
                <a:ext uri="{FF2B5EF4-FFF2-40B4-BE49-F238E27FC236}">
                  <a16:creationId xmlns:a16="http://schemas.microsoft.com/office/drawing/2014/main" id="{CA6A561A-0C21-7249-AC9E-52D74AFE47D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2">
              <a:extLst>
                <a:ext uri="{FF2B5EF4-FFF2-40B4-BE49-F238E27FC236}">
                  <a16:creationId xmlns:a16="http://schemas.microsoft.com/office/drawing/2014/main" id="{90FD4133-D260-C94B-B80A-B67FDE9298D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7" name="Group 53">
            <a:extLst>
              <a:ext uri="{FF2B5EF4-FFF2-40B4-BE49-F238E27FC236}">
                <a16:creationId xmlns:a16="http://schemas.microsoft.com/office/drawing/2014/main" id="{5DBE7DEC-1605-2A4B-87E5-D468571CC49B}"/>
              </a:ext>
            </a:extLst>
          </p:cNvPr>
          <p:cNvGrpSpPr>
            <a:grpSpLocks/>
          </p:cNvGrpSpPr>
          <p:nvPr userDrawn="1"/>
        </p:nvGrpSpPr>
        <p:grpSpPr bwMode="auto">
          <a:xfrm>
            <a:off x="12552504" y="5311482"/>
            <a:ext cx="986752" cy="182532"/>
            <a:chOff x="5893" y="3385"/>
            <a:chExt cx="466" cy="115"/>
          </a:xfrm>
        </p:grpSpPr>
        <p:sp>
          <p:nvSpPr>
            <p:cNvPr id="48" name="Rectangle 54">
              <a:extLst>
                <a:ext uri="{FF2B5EF4-FFF2-40B4-BE49-F238E27FC236}">
                  <a16:creationId xmlns:a16="http://schemas.microsoft.com/office/drawing/2014/main" id="{7270C595-12FD-C846-A1D9-F83D634F5B4C}"/>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5">
              <a:extLst>
                <a:ext uri="{FF2B5EF4-FFF2-40B4-BE49-F238E27FC236}">
                  <a16:creationId xmlns:a16="http://schemas.microsoft.com/office/drawing/2014/main" id="{85C5D75B-547C-5343-9C7F-DB0F8FF68057}"/>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6">
              <a:extLst>
                <a:ext uri="{FF2B5EF4-FFF2-40B4-BE49-F238E27FC236}">
                  <a16:creationId xmlns:a16="http://schemas.microsoft.com/office/drawing/2014/main" id="{20726A83-4132-F246-9FB2-D212F90966F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7">
              <a:extLst>
                <a:ext uri="{FF2B5EF4-FFF2-40B4-BE49-F238E27FC236}">
                  <a16:creationId xmlns:a16="http://schemas.microsoft.com/office/drawing/2014/main" id="{76BCCFBA-00DA-6D4E-B50C-3251F0A9930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2" name="Group 58">
            <a:extLst>
              <a:ext uri="{FF2B5EF4-FFF2-40B4-BE49-F238E27FC236}">
                <a16:creationId xmlns:a16="http://schemas.microsoft.com/office/drawing/2014/main" id="{28E89014-2B78-714B-ADE3-A1D0A0CEF463}"/>
              </a:ext>
            </a:extLst>
          </p:cNvPr>
          <p:cNvGrpSpPr>
            <a:grpSpLocks/>
          </p:cNvGrpSpPr>
          <p:nvPr userDrawn="1"/>
        </p:nvGrpSpPr>
        <p:grpSpPr bwMode="auto">
          <a:xfrm>
            <a:off x="12552504" y="5527346"/>
            <a:ext cx="986752" cy="182532"/>
            <a:chOff x="5893" y="3521"/>
            <a:chExt cx="466" cy="115"/>
          </a:xfrm>
        </p:grpSpPr>
        <p:sp>
          <p:nvSpPr>
            <p:cNvPr id="53" name="Rectangle 59">
              <a:extLst>
                <a:ext uri="{FF2B5EF4-FFF2-40B4-BE49-F238E27FC236}">
                  <a16:creationId xmlns:a16="http://schemas.microsoft.com/office/drawing/2014/main" id="{A795BDC9-3DD0-8247-A39F-73D541836CBA}"/>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0">
              <a:extLst>
                <a:ext uri="{FF2B5EF4-FFF2-40B4-BE49-F238E27FC236}">
                  <a16:creationId xmlns:a16="http://schemas.microsoft.com/office/drawing/2014/main" id="{51D3BE39-0AF2-764C-9904-A538F03F673C}"/>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1">
              <a:extLst>
                <a:ext uri="{FF2B5EF4-FFF2-40B4-BE49-F238E27FC236}">
                  <a16:creationId xmlns:a16="http://schemas.microsoft.com/office/drawing/2014/main" id="{33758B01-0C62-3A4B-973E-9FFFDE670779}"/>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2">
              <a:extLst>
                <a:ext uri="{FF2B5EF4-FFF2-40B4-BE49-F238E27FC236}">
                  <a16:creationId xmlns:a16="http://schemas.microsoft.com/office/drawing/2014/main" id="{6E718C9D-43B4-774E-8286-8BB13C5493F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7" name="Group 63">
            <a:extLst>
              <a:ext uri="{FF2B5EF4-FFF2-40B4-BE49-F238E27FC236}">
                <a16:creationId xmlns:a16="http://schemas.microsoft.com/office/drawing/2014/main" id="{106B198F-D182-AD4D-B3B5-7A8C98DC549D}"/>
              </a:ext>
            </a:extLst>
          </p:cNvPr>
          <p:cNvGrpSpPr>
            <a:grpSpLocks/>
          </p:cNvGrpSpPr>
          <p:nvPr userDrawn="1"/>
        </p:nvGrpSpPr>
        <p:grpSpPr bwMode="auto">
          <a:xfrm>
            <a:off x="12552504" y="5743210"/>
            <a:ext cx="986752" cy="182532"/>
            <a:chOff x="5893" y="3657"/>
            <a:chExt cx="466" cy="115"/>
          </a:xfrm>
        </p:grpSpPr>
        <p:sp>
          <p:nvSpPr>
            <p:cNvPr id="58" name="Rectangle 64">
              <a:extLst>
                <a:ext uri="{FF2B5EF4-FFF2-40B4-BE49-F238E27FC236}">
                  <a16:creationId xmlns:a16="http://schemas.microsoft.com/office/drawing/2014/main" id="{C6C19A71-EF1F-8D4C-AEB6-E654095692E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5">
              <a:extLst>
                <a:ext uri="{FF2B5EF4-FFF2-40B4-BE49-F238E27FC236}">
                  <a16:creationId xmlns:a16="http://schemas.microsoft.com/office/drawing/2014/main" id="{AA3E929A-EAC6-8C48-A5E0-919AF170E39A}"/>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66">
              <a:extLst>
                <a:ext uri="{FF2B5EF4-FFF2-40B4-BE49-F238E27FC236}">
                  <a16:creationId xmlns:a16="http://schemas.microsoft.com/office/drawing/2014/main" id="{E8FB469F-2505-7A41-9D88-077A592A48D9}"/>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67">
              <a:extLst>
                <a:ext uri="{FF2B5EF4-FFF2-40B4-BE49-F238E27FC236}">
                  <a16:creationId xmlns:a16="http://schemas.microsoft.com/office/drawing/2014/main" id="{C7149D7B-2C75-C24B-8DF4-5BB7B4ED903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2" name="Group 68">
            <a:extLst>
              <a:ext uri="{FF2B5EF4-FFF2-40B4-BE49-F238E27FC236}">
                <a16:creationId xmlns:a16="http://schemas.microsoft.com/office/drawing/2014/main" id="{67542D5F-9F2A-BB47-96D3-4DE962FE6A5C}"/>
              </a:ext>
            </a:extLst>
          </p:cNvPr>
          <p:cNvGrpSpPr>
            <a:grpSpLocks/>
          </p:cNvGrpSpPr>
          <p:nvPr userDrawn="1"/>
        </p:nvGrpSpPr>
        <p:grpSpPr bwMode="auto">
          <a:xfrm>
            <a:off x="12552504" y="6103513"/>
            <a:ext cx="986752" cy="182532"/>
            <a:chOff x="5893" y="3884"/>
            <a:chExt cx="466" cy="115"/>
          </a:xfrm>
        </p:grpSpPr>
        <p:sp>
          <p:nvSpPr>
            <p:cNvPr id="63" name="Rectangle 69">
              <a:extLst>
                <a:ext uri="{FF2B5EF4-FFF2-40B4-BE49-F238E27FC236}">
                  <a16:creationId xmlns:a16="http://schemas.microsoft.com/office/drawing/2014/main" id="{7C5EE0DE-0FCA-E844-A4A3-6FC559A3EDD1}"/>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0">
              <a:extLst>
                <a:ext uri="{FF2B5EF4-FFF2-40B4-BE49-F238E27FC236}">
                  <a16:creationId xmlns:a16="http://schemas.microsoft.com/office/drawing/2014/main" id="{9A4D99AD-0EAB-A34A-8641-7048C826103F}"/>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1">
              <a:extLst>
                <a:ext uri="{FF2B5EF4-FFF2-40B4-BE49-F238E27FC236}">
                  <a16:creationId xmlns:a16="http://schemas.microsoft.com/office/drawing/2014/main" id="{A9AC4A99-8567-5040-AA2A-36B0297E52D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2">
              <a:extLst>
                <a:ext uri="{FF2B5EF4-FFF2-40B4-BE49-F238E27FC236}">
                  <a16:creationId xmlns:a16="http://schemas.microsoft.com/office/drawing/2014/main" id="{D2F22DA9-301C-3F45-9AAB-DD1D418E6A1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7" name="Group 73">
            <a:extLst>
              <a:ext uri="{FF2B5EF4-FFF2-40B4-BE49-F238E27FC236}">
                <a16:creationId xmlns:a16="http://schemas.microsoft.com/office/drawing/2014/main" id="{30DEC4A8-8899-0646-824B-D8472CDD49FA}"/>
              </a:ext>
            </a:extLst>
          </p:cNvPr>
          <p:cNvGrpSpPr>
            <a:grpSpLocks/>
          </p:cNvGrpSpPr>
          <p:nvPr userDrawn="1"/>
        </p:nvGrpSpPr>
        <p:grpSpPr bwMode="auto">
          <a:xfrm>
            <a:off x="12552504" y="6328901"/>
            <a:ext cx="986752" cy="182532"/>
            <a:chOff x="5893" y="4026"/>
            <a:chExt cx="466" cy="115"/>
          </a:xfrm>
        </p:grpSpPr>
        <p:sp>
          <p:nvSpPr>
            <p:cNvPr id="68" name="Rectangle 74">
              <a:extLst>
                <a:ext uri="{FF2B5EF4-FFF2-40B4-BE49-F238E27FC236}">
                  <a16:creationId xmlns:a16="http://schemas.microsoft.com/office/drawing/2014/main" id="{05248A60-634A-8144-87D5-3DCD2D7C133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5">
              <a:extLst>
                <a:ext uri="{FF2B5EF4-FFF2-40B4-BE49-F238E27FC236}">
                  <a16:creationId xmlns:a16="http://schemas.microsoft.com/office/drawing/2014/main" id="{907C91E7-42AE-9741-B390-97888A2987BB}"/>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76">
              <a:extLst>
                <a:ext uri="{FF2B5EF4-FFF2-40B4-BE49-F238E27FC236}">
                  <a16:creationId xmlns:a16="http://schemas.microsoft.com/office/drawing/2014/main" id="{1314E26A-5061-AE4D-A264-94077D9BA41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77">
              <a:extLst>
                <a:ext uri="{FF2B5EF4-FFF2-40B4-BE49-F238E27FC236}">
                  <a16:creationId xmlns:a16="http://schemas.microsoft.com/office/drawing/2014/main" id="{97D70C61-C03A-8848-B95A-D3EE12BF2AD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2" name="Group 78">
            <a:extLst>
              <a:ext uri="{FF2B5EF4-FFF2-40B4-BE49-F238E27FC236}">
                <a16:creationId xmlns:a16="http://schemas.microsoft.com/office/drawing/2014/main" id="{6FF8F7F2-0D59-4148-ACA3-91BF14A66B7D}"/>
              </a:ext>
            </a:extLst>
          </p:cNvPr>
          <p:cNvGrpSpPr>
            <a:grpSpLocks/>
          </p:cNvGrpSpPr>
          <p:nvPr userDrawn="1"/>
        </p:nvGrpSpPr>
        <p:grpSpPr bwMode="auto">
          <a:xfrm>
            <a:off x="12552504" y="6552703"/>
            <a:ext cx="986752" cy="182532"/>
            <a:chOff x="5893" y="4167"/>
            <a:chExt cx="466" cy="115"/>
          </a:xfrm>
        </p:grpSpPr>
        <p:sp>
          <p:nvSpPr>
            <p:cNvPr id="73" name="Rectangle 79">
              <a:extLst>
                <a:ext uri="{FF2B5EF4-FFF2-40B4-BE49-F238E27FC236}">
                  <a16:creationId xmlns:a16="http://schemas.microsoft.com/office/drawing/2014/main" id="{7E9FF1CD-BC7E-604E-998B-9F9B2D85561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0">
              <a:extLst>
                <a:ext uri="{FF2B5EF4-FFF2-40B4-BE49-F238E27FC236}">
                  <a16:creationId xmlns:a16="http://schemas.microsoft.com/office/drawing/2014/main" id="{939539FC-118D-1E45-A06B-5AACE1685249}"/>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81">
              <a:extLst>
                <a:ext uri="{FF2B5EF4-FFF2-40B4-BE49-F238E27FC236}">
                  <a16:creationId xmlns:a16="http://schemas.microsoft.com/office/drawing/2014/main" id="{913F361E-2EA2-004F-BEB4-64BAF62A68D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82">
              <a:extLst>
                <a:ext uri="{FF2B5EF4-FFF2-40B4-BE49-F238E27FC236}">
                  <a16:creationId xmlns:a16="http://schemas.microsoft.com/office/drawing/2014/main" id="{AA705842-427F-5142-AF79-09F8D5872442}"/>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7" name="Rectangle 83">
            <a:extLst>
              <a:ext uri="{FF2B5EF4-FFF2-40B4-BE49-F238E27FC236}">
                <a16:creationId xmlns:a16="http://schemas.microsoft.com/office/drawing/2014/main" id="{E03B6C55-6034-E24D-B861-4C1608A48B00}"/>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8" name="Rectangle 84">
            <a:extLst>
              <a:ext uri="{FF2B5EF4-FFF2-40B4-BE49-F238E27FC236}">
                <a16:creationId xmlns:a16="http://schemas.microsoft.com/office/drawing/2014/main" id="{E1D766F7-B760-F24F-A2D3-995BA75453D2}"/>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15" r:id="rId1"/>
    <p:sldLayoutId id="2147483906" r:id="rId2"/>
    <p:sldLayoutId id="2147483918" r:id="rId3"/>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B300D0B0-3BD9-904C-9C34-172F54102F89}"/>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2C5F492F-50AD-5244-A275-43DAF62D1BC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35DB6B5-B7D8-DA4C-9D46-7C75A5DC2D6A}"/>
              </a:ext>
            </a:extLst>
          </p:cNvPr>
          <p:cNvGrpSpPr>
            <a:grpSpLocks/>
          </p:cNvGrpSpPr>
          <p:nvPr userDrawn="1"/>
        </p:nvGrpSpPr>
        <p:grpSpPr bwMode="auto">
          <a:xfrm>
            <a:off x="12552504" y="3727418"/>
            <a:ext cx="986752" cy="182532"/>
            <a:chOff x="5893" y="2387"/>
            <a:chExt cx="466" cy="115"/>
          </a:xfrm>
        </p:grpSpPr>
        <p:sp>
          <p:nvSpPr>
            <p:cNvPr id="11" name="Rectangle 19">
              <a:extLst>
                <a:ext uri="{FF2B5EF4-FFF2-40B4-BE49-F238E27FC236}">
                  <a16:creationId xmlns:a16="http://schemas.microsoft.com/office/drawing/2014/main" id="{BBE50C78-5730-7B4B-9C96-332C40DBB295}"/>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01C65977-FC4C-844C-A0C1-F644549AED6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E6B32AE4-1364-0B45-94B0-A323FEA8022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50B21EA7-22F1-6E49-A8C3-1D25BEEEF8E8}"/>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9C8AA467-D981-7242-9DF4-8499B4296479}"/>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D0214976-AE4B-D748-A7AC-28714A8FC75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31EB671D-85D6-2045-9737-244A626125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D79968DE-5904-4944-8A92-DDCC240E6571}"/>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004FC8EF-5053-C54C-ACDE-D76C18A38C30}"/>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20FF125C-DD28-3949-94A6-4A5D27E6FC02}"/>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C922BB80-A268-3846-B6C4-B2BD4D68E93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68D635EB-7D6C-E541-83B0-E3C641C010DC}"/>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75531048-C4A1-1746-AF1D-1B7735296A9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F55A8C77-B143-9942-875E-E8791B9D34C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1FE15474-AD67-D847-A662-09EA8142684D}"/>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0EAC403C-F6F4-4040-9E42-595711045035}"/>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105BBC49-C30E-B34A-AA54-55909F99E7A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0F67A946-8B58-F24F-835F-88D9E9F1982E}"/>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7F060581-B1A1-1041-A246-AB39BEB370C0}"/>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41A428CC-9E7F-F148-9152-2128BD165BAB}"/>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58D2C850-3D6B-9C47-B1D1-7399C1BCC6F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05D18854-B396-9C49-AD3E-EE5116620EA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C17A6554-BD07-274E-8291-BE0E7DBCB07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BDA4A42D-2349-C84A-ABC2-5E0037C08C5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DC918041-EA20-EE4A-B786-D48F963AF41A}"/>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6C6D6D10-C314-FD45-9F7D-51D884BD7989}"/>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A06BE17E-AD25-FA40-9BC0-F552048FD7FA}"/>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1B653CB3-E51C-FA42-9366-1EBFE3EB9AEC}"/>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D5FAA6CF-16F6-2C4D-B9E9-511CED99534C}"/>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E849F3F-23E6-A54C-851D-D9996805D873}"/>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EC9F2E21-4A06-5F45-A538-29E0900781CA}"/>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9E427585-F274-6047-B70D-074C216A90B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6CD3E263-AA31-A046-B73C-124C58A6880B}"/>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245DFD49-C494-B545-885B-8D7C65D047E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43EAC9D4-9283-FD4C-9CBC-DD4C97C4D028}"/>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C6F1B3F1-1CD8-1F41-8030-62DA9E718D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86ABEA3-CA24-A840-826A-777B8E85FA9C}"/>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A4C9EC0E-37B8-FC45-9645-D44E5FDA8FE5}"/>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FA2047B-B1FC-3848-9B55-A4F4E9D78CC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DB89DDA9-F376-9942-BDF5-C1B483A27E5D}"/>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D308CABA-F4E6-FE43-97D2-527F28D9510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CB8F7F42-57E3-674F-89CD-69E9F3EA1E43}"/>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45D48C65-E12E-3F4D-9B9C-FD3B403847DF}"/>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1875D82D-AF11-5C42-B92E-1007265998C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C453870B-31A2-064E-AC66-7AD0A73EFFB2}"/>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5FB6B005-2A47-DB41-B5B7-D0452AF2E58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8CBBB1D9-78A0-E84B-8255-0EB9CB1EA824}"/>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DFBB024B-81DF-0043-B9BE-70CCAD7A79B8}"/>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12BCF12-2DD7-1943-A9A8-757DB7A5D2F5}"/>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BFC565F-2881-F04F-8734-1F91FC3AC1C4}"/>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CB4777D-3C34-C442-926B-75CE08AE7395}"/>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32995273-D9E7-6840-8C82-AA0990F1855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DE61A292-759D-7E4B-B5D9-D739B4C64A3B}"/>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5B5CAEBC-9690-B743-B0F3-13A7AA621B82}"/>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D00EAAD5-5443-D241-A188-B31DE3BDF5A6}"/>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3A821D70-CFB0-7844-9214-1AB32DE9444A}"/>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E3EA7169-A8AD-CF44-AF37-A86F1A42F176}"/>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74EE3653-5B3D-B247-9628-51074CB1D54E}"/>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6C423A97-52BF-B14E-9F04-5C18B5FA662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7821762-3DDC-FF4D-BF0F-16B952F5566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DA1BE092-3BE0-C04B-AACB-2AFC32BC2F7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3B1592F7-F1A1-ED4D-8BE6-78EFF37691C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93D1B534-3B00-BD41-A885-BA13C16F8FD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0D1163A-DD24-904D-90F8-B493C4508089}"/>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61892A9F-E810-2B41-BE00-5AD4429439C6}"/>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6" name="Rectangle 84">
            <a:extLst>
              <a:ext uri="{FF2B5EF4-FFF2-40B4-BE49-F238E27FC236}">
                <a16:creationId xmlns:a16="http://schemas.microsoft.com/office/drawing/2014/main" id="{1416AE4C-1DA7-4645-8CCC-26A67B902FBB}"/>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 name="矩形 6">
            <a:extLst>
              <a:ext uri="{FF2B5EF4-FFF2-40B4-BE49-F238E27FC236}">
                <a16:creationId xmlns:a16="http://schemas.microsoft.com/office/drawing/2014/main" id="{5A6D581C-F1F9-CF4F-9C2E-5A12AE0DFCD3}"/>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8" name="Rectangle 15">
            <a:extLst>
              <a:ext uri="{FF2B5EF4-FFF2-40B4-BE49-F238E27FC236}">
                <a16:creationId xmlns:a16="http://schemas.microsoft.com/office/drawing/2014/main" id="{5203212E-DBFD-044A-AB27-170F6C737E72}"/>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9" name="Group 18">
            <a:extLst>
              <a:ext uri="{FF2B5EF4-FFF2-40B4-BE49-F238E27FC236}">
                <a16:creationId xmlns:a16="http://schemas.microsoft.com/office/drawing/2014/main" id="{7D93BE4C-D227-5D4B-8D8D-6F70092D0627}"/>
              </a:ext>
            </a:extLst>
          </p:cNvPr>
          <p:cNvGrpSpPr>
            <a:grpSpLocks/>
          </p:cNvGrpSpPr>
          <p:nvPr userDrawn="1"/>
        </p:nvGrpSpPr>
        <p:grpSpPr bwMode="auto">
          <a:xfrm>
            <a:off x="12552504" y="3727418"/>
            <a:ext cx="986752" cy="182532"/>
            <a:chOff x="5893" y="2387"/>
            <a:chExt cx="466" cy="115"/>
          </a:xfrm>
        </p:grpSpPr>
        <p:sp>
          <p:nvSpPr>
            <p:cNvPr id="10" name="Rectangle 19">
              <a:extLst>
                <a:ext uri="{FF2B5EF4-FFF2-40B4-BE49-F238E27FC236}">
                  <a16:creationId xmlns:a16="http://schemas.microsoft.com/office/drawing/2014/main" id="{59202757-079A-3945-B2F0-118CAC7A082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B3E2777A-B17A-8E41-9353-86CF7C0C744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45114F6C-D194-ED42-996D-4BDE24BF386B}"/>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85495D8A-AA28-6647-B0B4-3F9C020C0A1E}"/>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836D9482-7B1E-5742-9DA6-F4B0BC72264B}"/>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A1146B72-AD47-0645-B4AB-8224C8F331F2}"/>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124F8FAD-2814-4F49-9C71-C1A02DE4E6D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CAD259D7-A657-8842-BB94-2118D56305CC}"/>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52BF82AF-AC91-114B-8EC2-1A3133A6EBB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559E3D71-51B4-C24B-89C7-938EB569A04E}"/>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B2D54600-36E1-2B45-BDA6-28F61DD331E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2F3FCE6C-EEC3-4747-9E80-021855FF0DE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4B75B4BD-60BE-E449-8E0A-2A092996B1ED}"/>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CED391AF-C410-7541-97E2-86D949847C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35913413-4734-554B-839E-02CD405CEC78}"/>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73EA8893-2F55-B44B-8185-90916A70BCEA}"/>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E372A3FB-F260-BC40-932B-4AAFA36D6850}"/>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3F094607-B9C2-284F-8FC4-B4DFFAB1F02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A4EF3F1C-151C-B14D-9805-5B9E45CDCB9D}"/>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E3CAADB2-6D81-D84E-9EDD-ACE4946F4AD3}"/>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A1D2F0C8-6A7F-B548-8626-C18296C134BC}"/>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B40FE2AD-5DB4-FC41-AEC4-552177DB3BB6}"/>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A5991973-72F9-EC44-BDE5-0CDA18890FB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E5C842D2-87E5-8741-8565-2E12FBC782B4}"/>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9F1C496C-077A-8746-917F-8C9CBAEB1735}"/>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EB08B7C4-A636-374E-BF63-14BFCAC60744}"/>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21EAD89D-0D7E-7140-8DD6-22A53D40645C}"/>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E8439C8B-415B-2B4C-A933-364FD14C1F3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97561A36-0809-524A-A950-4B2F8B144DD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5185556-401A-464E-8E3E-2D09C0CD8F18}"/>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3F5174E4-9441-284A-863D-DC7FA8628C3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074B64B3-D127-1A4D-B727-9A551818EB46}"/>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E14621F6-63C9-E74B-B130-6E5364F9EDAC}"/>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BA98252D-A2DA-D44A-9382-21C210BB848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96163CB2-833F-FB44-AED1-995649577B7B}"/>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E565B988-8184-204F-A4E9-3ED45849547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DCEF680-EC1E-B046-B95D-B95644927F1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56EF83C3-6AFB-CB4E-8EAA-D6B47F638C1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35498A7-9509-3F4F-BCA1-CEA0B04753CD}"/>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A4AEE5FE-ECC0-2244-90B4-A77EDC0F8F7B}"/>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7889A54A-B5F5-FE47-A63B-BBB022226BF8}"/>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89BFD80D-1400-9D4E-8986-47A2F4B1092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A811C8F5-24B9-0448-85E7-01E4857ECE7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B4960DF4-946C-154D-B1D7-C7538C9B7B2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B0FDF7C6-675D-8E4C-BB8A-8F5F0402D5BF}"/>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ED1B41F9-3928-9540-876D-4C9839702B3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C06C673A-5AA6-D448-A096-2C948D6F82EF}"/>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48B897C9-BAF3-1C4B-969D-22293624BB6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D59BABF-A8D1-E740-B1A6-8C04AE75F262}"/>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319CB91-BCA8-9846-BEF7-6465E7DC1262}"/>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63AD034-CC37-B84F-B5F9-8A7AEB6663A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890CF457-995E-DE45-B60F-D11FCD6C4D99}"/>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5439FED2-0D9A-1B40-94BA-6CB5C3AF656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3CF36EEA-D1AC-314B-99BA-739AA85EC086}"/>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E4B47C28-BE4B-074D-BB97-09BB819FF0DE}"/>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63B8030E-2D82-4042-9F3B-CC7AAC7BD8D1}"/>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694784B0-E052-E541-A20C-751F57A8956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6977F404-E593-7345-91E2-1CD3097DB2BD}"/>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B97DE819-EA33-F943-A4DA-A66AF5E669B9}"/>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3792C11-98CF-D34E-A4D6-AC3388626EC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0800CDAF-AC8B-F84F-947C-3EE0FDBD8AA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D0646A81-5F73-BA4C-B920-4E8ACF27FE67}"/>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AA96928E-E7D2-C54D-9E3C-066F87AD18A2}"/>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C596BE1-7A82-5540-9FF3-B753CFE5D7BC}"/>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93F36448-1245-3340-BE03-9F90FA716A0D}"/>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3AD1EDA2-6988-B549-AF6F-F8AA41639D07}"/>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3.png"/><Relationship Id="rId1" Type="http://schemas.openxmlformats.org/officeDocument/2006/relationships/slideLayout" Target="../slideLayouts/slideLayout8.xml"/><Relationship Id="rId4" Type="http://schemas.openxmlformats.org/officeDocument/2006/relationships/image" Target="../media/image22.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10297144" cy="953563"/>
          </a:xfrm>
          <a:noFill/>
        </p:spPr>
        <p:txBody>
          <a:bodyPr anchor="ctr">
            <a:noAutofit/>
          </a:bodyPr>
          <a:lstStyle/>
          <a:p>
            <a:r>
              <a:rPr lang="en-US" altLang="zh-CN" sz="6600" dirty="0">
                <a:solidFill>
                  <a:schemeClr val="bg1"/>
                </a:solidFill>
                <a:latin typeface="Microsoft YaHei" panose="020B0503020204020204" pitchFamily="34" charset="-122"/>
                <a:ea typeface="Microsoft YaHei" panose="020B0503020204020204" pitchFamily="34" charset="-122"/>
              </a:rPr>
              <a:t>AI</a:t>
            </a:r>
            <a:r>
              <a:rPr lang="zh-CN" altLang="en-US" sz="6600" dirty="0">
                <a:solidFill>
                  <a:schemeClr val="bg1"/>
                </a:solidFill>
                <a:latin typeface="Microsoft YaHei" panose="020B0503020204020204" pitchFamily="34" charset="-122"/>
                <a:ea typeface="Microsoft YaHei" panose="020B0503020204020204" pitchFamily="34" charset="-122"/>
              </a:rPr>
              <a:t>编译器</a:t>
            </a:r>
            <a:r>
              <a:rPr lang="en-US" altLang="zh-CN" sz="4000" dirty="0">
                <a:solidFill>
                  <a:schemeClr val="bg1"/>
                </a:solidFill>
                <a:latin typeface="Microsoft YaHei" panose="020B0503020204020204" pitchFamily="34" charset="-122"/>
                <a:ea typeface="Microsoft YaHei" panose="020B0503020204020204" pitchFamily="34" charset="-122"/>
              </a:rPr>
              <a:t>-</a:t>
            </a:r>
            <a:r>
              <a:rPr lang="zh-CN" altLang="en-US" sz="4000" dirty="0">
                <a:solidFill>
                  <a:schemeClr val="bg1"/>
                </a:solidFill>
                <a:latin typeface="Microsoft YaHei" panose="020B0503020204020204" pitchFamily="34" charset="-122"/>
                <a:ea typeface="Microsoft YaHei" panose="020B0503020204020204" pitchFamily="34" charset="-122"/>
              </a:rPr>
              <a:t>系列之前端优化</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376264" cy="720081"/>
          </a:xfrm>
        </p:spPr>
        <p:txBody>
          <a:bodyPr anchor="ctr"/>
          <a:lstStyle/>
          <a:p>
            <a:pPr>
              <a:lnSpc>
                <a:spcPct val="100000"/>
              </a:lnSpc>
            </a:pPr>
            <a:r>
              <a:rPr lang="en-US" altLang="zh-CN"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rPr>
              <a:t>ZOMI</a:t>
            </a:r>
            <a:endParaRPr lang="zh-CN" altLang="en-US"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6552728"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代数化简</a:t>
            </a:r>
            <a:endPar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F070C18-AB22-C349-AD6A-57985058D4A3}"/>
              </a:ext>
            </a:extLst>
          </p:cNvPr>
          <p:cNvSpPr>
            <a:spLocks noGrp="1"/>
          </p:cNvSpPr>
          <p:nvPr>
            <p:ph type="title"/>
          </p:nvPr>
        </p:nvSpPr>
        <p:spPr/>
        <p:txBody>
          <a:bodyPr/>
          <a:lstStyle/>
          <a:p>
            <a:pPr marL="0" indent="0">
              <a:buNone/>
            </a:pPr>
            <a:r>
              <a:rPr lang="zh-CN" altLang="en-US" b="0" dirty="0"/>
              <a:t>算术化简 </a:t>
            </a:r>
            <a:r>
              <a:rPr lang="en-US" altLang="zh-CN" b="0" dirty="0"/>
              <a:t>II</a:t>
            </a:r>
          </a:p>
        </p:txBody>
      </p:sp>
      <p:sp>
        <p:nvSpPr>
          <p:cNvPr id="5" name="内容占位符 4">
            <a:extLst>
              <a:ext uri="{FF2B5EF4-FFF2-40B4-BE49-F238E27FC236}">
                <a16:creationId xmlns:a16="http://schemas.microsoft.com/office/drawing/2014/main" id="{83D4EE28-12C0-A040-BFBF-E172397DF1D1}"/>
              </a:ext>
            </a:extLst>
          </p:cNvPr>
          <p:cNvSpPr>
            <a:spLocks noGrp="1"/>
          </p:cNvSpPr>
          <p:nvPr>
            <p:ph sz="half" idx="1"/>
          </p:nvPr>
        </p:nvSpPr>
        <p:spPr>
          <a:xfrm>
            <a:off x="623635" y="1412776"/>
            <a:ext cx="10963473" cy="589190"/>
          </a:xfrm>
        </p:spPr>
        <p:txBody>
          <a:bodyPr/>
          <a:lstStyle/>
          <a:p>
            <a:pPr>
              <a:lnSpc>
                <a:spcPct val="150000"/>
              </a:lnSpc>
            </a:pPr>
            <a:r>
              <a:rPr lang="zh-CN" altLang="en-US" dirty="0">
                <a:latin typeface="Gill Sans MT" panose="020B0502020104020203" pitchFamily="34" charset="0"/>
              </a:rPr>
              <a:t>提取公因式、分配</a:t>
            </a:r>
            <a:r>
              <a:rPr lang="zh-CN" altLang="en-US" dirty="0"/>
              <a:t>律</a:t>
            </a:r>
            <a:r>
              <a:rPr lang="zh-CN" altLang="en-US" dirty="0">
                <a:latin typeface="Gill Sans MT" panose="020B0502020104020203" pitchFamily="34" charset="0"/>
              </a:rPr>
              <a:t>化简：</a:t>
            </a:r>
          </a:p>
        </p:txBody>
      </p:sp>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EA8B91D2-251F-E34A-8707-6E5EFE018ED9}"/>
                  </a:ext>
                </a:extLst>
              </p:cNvPr>
              <p:cNvSpPr/>
              <p:nvPr/>
            </p:nvSpPr>
            <p:spPr>
              <a:xfrm>
                <a:off x="605056" y="2276872"/>
                <a:ext cx="10803338" cy="1338828"/>
              </a:xfrm>
              <a:prstGeom prst="rect">
                <a:avLst/>
              </a:prstGeom>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zh-CN" altLang="en-US" i="1" dirty="0" smtClean="0">
                          <a:solidFill>
                            <a:srgbClr val="374154"/>
                          </a:solidFill>
                          <a:latin typeface="Cambria Math" panose="02040503050406030204" pitchFamily="18" charset="0"/>
                        </a:rPr>
                        <m:t>𝐴</m:t>
                      </m:r>
                      <m:r>
                        <a:rPr lang="zh-CN" altLang="en-US" i="1" dirty="0" smtClean="0">
                          <a:solidFill>
                            <a:srgbClr val="374154"/>
                          </a:solidFill>
                          <a:latin typeface="Cambria Math" panose="02040503050406030204" pitchFamily="18" charset="0"/>
                        </a:rPr>
                        <m:t> ⊙ </m:t>
                      </m:r>
                      <m:r>
                        <a:rPr lang="zh-CN" altLang="en-US" i="1" dirty="0" smtClean="0">
                          <a:solidFill>
                            <a:srgbClr val="374154"/>
                          </a:solidFill>
                          <a:latin typeface="Cambria Math" panose="02040503050406030204" pitchFamily="18" charset="0"/>
                        </a:rPr>
                        <m:t>𝐶</m:t>
                      </m:r>
                      <m:r>
                        <a:rPr lang="zh-CN" altLang="en-US" i="1" dirty="0" smtClean="0">
                          <a:solidFill>
                            <a:srgbClr val="374154"/>
                          </a:solidFill>
                          <a:latin typeface="Cambria Math" panose="02040503050406030204" pitchFamily="18" charset="0"/>
                        </a:rPr>
                        <m:t> </m:t>
                      </m:r>
                      <m:r>
                        <a:rPr lang="en-US" altLang="zh-CN" i="1" dirty="0">
                          <a:solidFill>
                            <a:srgbClr val="374154"/>
                          </a:solidFill>
                          <a:latin typeface="Cambria Math" panose="02040503050406030204" pitchFamily="18" charset="0"/>
                        </a:rPr>
                        <m:t>+ </m:t>
                      </m:r>
                      <m:r>
                        <a:rPr lang="en-US" altLang="zh-CN" i="1" dirty="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 ⊙ </m:t>
                      </m:r>
                      <m:r>
                        <a:rPr lang="en-US" altLang="zh-CN" i="1" dirty="0">
                          <a:solidFill>
                            <a:srgbClr val="374154"/>
                          </a:solidFill>
                          <a:latin typeface="Cambria Math" panose="02040503050406030204" pitchFamily="18" charset="0"/>
                        </a:rPr>
                        <m:t>𝐵</m:t>
                      </m:r>
                      <m:r>
                        <a:rPr lang="en-US" altLang="zh-CN" i="1" dirty="0">
                          <a:solidFill>
                            <a:srgbClr val="374154"/>
                          </a:solidFill>
                          <a:latin typeface="Cambria Math" panose="02040503050406030204" pitchFamily="18" charset="0"/>
                          <a:ea typeface="Cambria Math" panose="02040503050406030204" pitchFamily="18" charset="0"/>
                        </a:rPr>
                        <m:t>→(</m:t>
                      </m:r>
                      <m:r>
                        <m:rPr>
                          <m:sty m:val="p"/>
                        </m:rPr>
                        <a:rPr lang="en-US" altLang="zh-CN" i="1" dirty="0">
                          <a:solidFill>
                            <a:srgbClr val="374154"/>
                          </a:solidFill>
                          <a:latin typeface="Cambria Math" panose="02040503050406030204" pitchFamily="18" charset="0"/>
                          <a:ea typeface="Cambria Math" panose="02040503050406030204" pitchFamily="18" charset="0"/>
                        </a:rPr>
                        <m:t>B</m:t>
                      </m:r>
                      <m:r>
                        <a:rPr lang="en-US" altLang="zh-CN" i="1" dirty="0">
                          <a:solidFill>
                            <a:srgbClr val="374154"/>
                          </a:solidFill>
                          <a:latin typeface="Cambria Math" panose="02040503050406030204" pitchFamily="18" charset="0"/>
                          <a:ea typeface="Cambria Math" panose="02040503050406030204" pitchFamily="18" charset="0"/>
                        </a:rPr>
                        <m:t>+</m:t>
                      </m:r>
                      <m:r>
                        <a:rPr lang="en-US" altLang="zh-CN" b="0" i="1" dirty="0" smtClean="0">
                          <a:solidFill>
                            <a:srgbClr val="374154"/>
                          </a:solidFill>
                          <a:latin typeface="Cambria Math" panose="02040503050406030204" pitchFamily="18" charset="0"/>
                          <a:ea typeface="Cambria Math" panose="02040503050406030204" pitchFamily="18" charset="0"/>
                        </a:rPr>
                        <m:t>𝐶</m:t>
                      </m:r>
                      <m:r>
                        <a:rPr lang="en-US" altLang="zh-CN" i="1" dirty="0">
                          <a:solidFill>
                            <a:srgbClr val="374154"/>
                          </a:solidFill>
                          <a:latin typeface="Cambria Math" panose="02040503050406030204" pitchFamily="18" charset="0"/>
                          <a:ea typeface="Cambria Math" panose="02040503050406030204" pitchFamily="18" charset="0"/>
                        </a:rPr>
                        <m:t>) ⊙</m:t>
                      </m:r>
                      <m:r>
                        <a:rPr lang="en-US" altLang="zh-CN" b="0" i="1" dirty="0" smtClean="0">
                          <a:solidFill>
                            <a:srgbClr val="374154"/>
                          </a:solidFill>
                          <a:latin typeface="Cambria Math" panose="02040503050406030204" pitchFamily="18" charset="0"/>
                          <a:ea typeface="Cambria Math" panose="02040503050406030204" pitchFamily="18" charset="0"/>
                        </a:rPr>
                        <m:t>𝐴</m:t>
                      </m:r>
                    </m:oMath>
                  </m:oMathPara>
                </a14:m>
                <a:endParaRPr lang="en-US" altLang="zh-CN" dirty="0">
                  <a:solidFill>
                    <a:srgbClr val="374154"/>
                  </a:solidFill>
                </a:endParaRPr>
              </a:p>
              <a:p>
                <a:pPr>
                  <a:lnSpc>
                    <a:spcPct val="150000"/>
                  </a:lnSpc>
                </a:pPr>
                <a14:m>
                  <m:oMathPara xmlns:m="http://schemas.openxmlformats.org/officeDocument/2006/math">
                    <m:oMathParaPr>
                      <m:jc m:val="centerGroup"/>
                    </m:oMathParaPr>
                    <m:oMath xmlns:m="http://schemas.openxmlformats.org/officeDocument/2006/math">
                      <m:r>
                        <a:rPr lang="zh-CN" altLang="en-US" i="1" dirty="0" smtClean="0">
                          <a:solidFill>
                            <a:srgbClr val="374154"/>
                          </a:solidFill>
                          <a:latin typeface="Cambria Math" panose="02040503050406030204" pitchFamily="18" charset="0"/>
                        </a:rPr>
                        <m:t>𝐴</m:t>
                      </m:r>
                      <m:r>
                        <a:rPr lang="zh-CN" altLang="en-US" i="1" dirty="0" smtClean="0">
                          <a:solidFill>
                            <a:srgbClr val="374154"/>
                          </a:solidFill>
                          <a:latin typeface="Cambria Math" panose="02040503050406030204" pitchFamily="18" charset="0"/>
                        </a:rPr>
                        <m:t> </m:t>
                      </m:r>
                      <m:r>
                        <a:rPr lang="en-US" altLang="zh-CN" i="1" dirty="0">
                          <a:solidFill>
                            <a:srgbClr val="374154"/>
                          </a:solidFill>
                          <a:latin typeface="Cambria Math" panose="02040503050406030204" pitchFamily="18" charset="0"/>
                        </a:rPr>
                        <m:t>+ </m:t>
                      </m:r>
                      <m:r>
                        <a:rPr lang="en-US" altLang="zh-CN" i="1" dirty="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 ⊙ </m:t>
                      </m:r>
                      <m:r>
                        <a:rPr lang="en-US" altLang="zh-CN" i="1" dirty="0" smtClean="0">
                          <a:solidFill>
                            <a:srgbClr val="374154"/>
                          </a:solidFill>
                          <a:latin typeface="Cambria Math" panose="02040503050406030204" pitchFamily="18" charset="0"/>
                        </a:rPr>
                        <m:t>𝐵</m:t>
                      </m:r>
                      <m:r>
                        <a:rPr lang="en-US" altLang="zh-CN" i="1" dirty="0" smtClean="0">
                          <a:solidFill>
                            <a:srgbClr val="374154"/>
                          </a:solidFill>
                          <a:latin typeface="Cambria Math" panose="02040503050406030204" pitchFamily="18" charset="0"/>
                          <a:ea typeface="Cambria Math" panose="02040503050406030204" pitchFamily="18" charset="0"/>
                        </a:rPr>
                        <m:t>→</m:t>
                      </m:r>
                      <m:r>
                        <a:rPr lang="zh-CN" altLang="en-US" i="1" dirty="0">
                          <a:solidFill>
                            <a:srgbClr val="374154"/>
                          </a:solidFill>
                          <a:latin typeface="Cambria Math" panose="02040503050406030204" pitchFamily="18" charset="0"/>
                        </a:rPr>
                        <m:t>𝐴</m:t>
                      </m:r>
                      <m:r>
                        <a:rPr lang="zh-CN" altLang="en-US" i="1" dirty="0">
                          <a:solidFill>
                            <a:srgbClr val="374154"/>
                          </a:solidFill>
                          <a:latin typeface="Cambria Math" panose="02040503050406030204" pitchFamily="18" charset="0"/>
                        </a:rPr>
                        <m:t> ⊙ </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𝐵</m:t>
                      </m:r>
                      <m:r>
                        <a:rPr lang="en-US" altLang="zh-CN" i="1" dirty="0">
                          <a:solidFill>
                            <a:srgbClr val="374154"/>
                          </a:solidFill>
                          <a:latin typeface="Cambria Math" panose="02040503050406030204" pitchFamily="18" charset="0"/>
                        </a:rPr>
                        <m:t> + 1)</m:t>
                      </m:r>
                    </m:oMath>
                  </m:oMathPara>
                </a14:m>
                <a:endParaRPr lang="en-US" altLang="zh-CN" dirty="0">
                  <a:solidFill>
                    <a:srgbClr val="374154"/>
                  </a:solidFill>
                </a:endParaRPr>
              </a:p>
              <a:p>
                <a:pPr>
                  <a:lnSpc>
                    <a:spcPct val="150000"/>
                  </a:lnSpc>
                </a:pPr>
                <a14:m>
                  <m:oMathPara xmlns:m="http://schemas.openxmlformats.org/officeDocument/2006/math">
                    <m:oMathParaPr>
                      <m:jc m:val="centerGroup"/>
                    </m:oMathParaPr>
                    <m:oMath xmlns:m="http://schemas.openxmlformats.org/officeDocument/2006/math">
                      <m:r>
                        <a:rPr lang="zh-CN" altLang="en-US" i="1" dirty="0" smtClean="0">
                          <a:solidFill>
                            <a:srgbClr val="374154"/>
                          </a:solidFill>
                          <a:latin typeface="Cambria Math" panose="02040503050406030204" pitchFamily="18" charset="0"/>
                        </a:rPr>
                        <m:t>𝑆𝑞𝑢𝑎𝑟𝑒</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 + </m:t>
                      </m:r>
                      <m:r>
                        <a:rPr lang="en-US" altLang="zh-CN" i="1" dirty="0">
                          <a:solidFill>
                            <a:srgbClr val="374154"/>
                          </a:solidFill>
                          <a:latin typeface="Cambria Math" panose="02040503050406030204" pitchFamily="18" charset="0"/>
                        </a:rPr>
                        <m:t>𝐵</m:t>
                      </m:r>
                      <m:r>
                        <a:rPr lang="en-US" altLang="zh-CN" i="1" dirty="0">
                          <a:solidFill>
                            <a:srgbClr val="374154"/>
                          </a:solidFill>
                          <a:latin typeface="Cambria Math" panose="02040503050406030204" pitchFamily="18" charset="0"/>
                        </a:rPr>
                        <m:t>) − (</m:t>
                      </m:r>
                      <m:r>
                        <a:rPr lang="en-US" altLang="zh-CN" i="1" dirty="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 + </m:t>
                      </m:r>
                      <m:r>
                        <a:rPr lang="en-US" altLang="zh-CN" i="1" dirty="0">
                          <a:solidFill>
                            <a:srgbClr val="374154"/>
                          </a:solidFill>
                          <a:latin typeface="Cambria Math" panose="02040503050406030204" pitchFamily="18" charset="0"/>
                        </a:rPr>
                        <m:t>𝐵</m:t>
                      </m:r>
                      <m:r>
                        <a:rPr lang="en-US" altLang="zh-CN" i="1" dirty="0">
                          <a:solidFill>
                            <a:srgbClr val="374154"/>
                          </a:solidFill>
                          <a:latin typeface="Cambria Math" panose="02040503050406030204" pitchFamily="18" charset="0"/>
                        </a:rPr>
                        <m:t>) ⊙ </m:t>
                      </m:r>
                      <m:r>
                        <a:rPr lang="en-US" altLang="zh-CN" i="1" dirty="0" smtClean="0">
                          <a:solidFill>
                            <a:srgbClr val="374154"/>
                          </a:solidFill>
                          <a:latin typeface="Cambria Math" panose="02040503050406030204" pitchFamily="18" charset="0"/>
                        </a:rPr>
                        <m:t>𝐶</m:t>
                      </m:r>
                      <m:r>
                        <a:rPr lang="zh-CN" altLang="en-US" i="1" dirty="0" smtClean="0">
                          <a:solidFill>
                            <a:srgbClr val="374154"/>
                          </a:solidFill>
                          <a:latin typeface="Cambria Math" panose="02040503050406030204" pitchFamily="18" charset="0"/>
                        </a:rPr>
                        <m:t> →</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 + </m:t>
                      </m:r>
                      <m:r>
                        <a:rPr lang="en-US" altLang="zh-CN" i="1" dirty="0">
                          <a:solidFill>
                            <a:srgbClr val="374154"/>
                          </a:solidFill>
                          <a:latin typeface="Cambria Math" panose="02040503050406030204" pitchFamily="18" charset="0"/>
                        </a:rPr>
                        <m:t>𝐵</m:t>
                      </m:r>
                      <m:r>
                        <a:rPr lang="en-US" altLang="zh-CN" i="1" dirty="0">
                          <a:solidFill>
                            <a:srgbClr val="374154"/>
                          </a:solidFill>
                          <a:latin typeface="Cambria Math" panose="02040503050406030204" pitchFamily="18" charset="0"/>
                        </a:rPr>
                        <m:t>) ⊙ (</m:t>
                      </m:r>
                      <m:r>
                        <a:rPr lang="en-US" altLang="zh-CN" i="1" dirty="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 + </m:t>
                      </m:r>
                      <m:r>
                        <a:rPr lang="en-US" altLang="zh-CN" i="1" dirty="0">
                          <a:solidFill>
                            <a:srgbClr val="374154"/>
                          </a:solidFill>
                          <a:latin typeface="Cambria Math" panose="02040503050406030204" pitchFamily="18" charset="0"/>
                        </a:rPr>
                        <m:t>𝐵</m:t>
                      </m:r>
                      <m:r>
                        <a:rPr lang="en-US" altLang="zh-CN" i="1" dirty="0">
                          <a:solidFill>
                            <a:srgbClr val="374154"/>
                          </a:solidFill>
                          <a:latin typeface="Cambria Math" panose="02040503050406030204" pitchFamily="18" charset="0"/>
                        </a:rPr>
                        <m:t> − </m:t>
                      </m:r>
                      <m:r>
                        <a:rPr lang="en-US" altLang="zh-CN" i="1" dirty="0">
                          <a:solidFill>
                            <a:srgbClr val="374154"/>
                          </a:solidFill>
                          <a:latin typeface="Cambria Math" panose="02040503050406030204" pitchFamily="18" charset="0"/>
                        </a:rPr>
                        <m:t>𝐶</m:t>
                      </m:r>
                      <m:r>
                        <a:rPr lang="en-US" altLang="zh-CN" i="1" dirty="0">
                          <a:solidFill>
                            <a:srgbClr val="374154"/>
                          </a:solidFill>
                          <a:latin typeface="Cambria Math" panose="02040503050406030204" pitchFamily="18" charset="0"/>
                        </a:rPr>
                        <m:t>)</m:t>
                      </m:r>
                    </m:oMath>
                  </m:oMathPara>
                </a14:m>
                <a:endParaRPr lang="zh-CN" altLang="en-US" dirty="0">
                  <a:solidFill>
                    <a:srgbClr val="374154"/>
                  </a:solidFill>
                </a:endParaRPr>
              </a:p>
            </p:txBody>
          </p:sp>
        </mc:Choice>
        <mc:Fallback>
          <p:sp>
            <p:nvSpPr>
              <p:cNvPr id="3" name="矩形 2">
                <a:extLst>
                  <a:ext uri="{FF2B5EF4-FFF2-40B4-BE49-F238E27FC236}">
                    <a16:creationId xmlns:a16="http://schemas.microsoft.com/office/drawing/2014/main" id="{EA8B91D2-251F-E34A-8707-6E5EFE018ED9}"/>
                  </a:ext>
                </a:extLst>
              </p:cNvPr>
              <p:cNvSpPr>
                <a:spLocks noRot="1" noChangeAspect="1" noMove="1" noResize="1" noEditPoints="1" noAdjustHandles="1" noChangeArrowheads="1" noChangeShapeType="1" noTextEdit="1"/>
              </p:cNvSpPr>
              <p:nvPr/>
            </p:nvSpPr>
            <p:spPr>
              <a:xfrm>
                <a:off x="605056" y="2276872"/>
                <a:ext cx="10803338" cy="1338828"/>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83352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F070C18-AB22-C349-AD6A-57985058D4A3}"/>
              </a:ext>
            </a:extLst>
          </p:cNvPr>
          <p:cNvSpPr>
            <a:spLocks noGrp="1"/>
          </p:cNvSpPr>
          <p:nvPr>
            <p:ph type="title"/>
          </p:nvPr>
        </p:nvSpPr>
        <p:spPr/>
        <p:txBody>
          <a:bodyPr/>
          <a:lstStyle/>
          <a:p>
            <a:pPr marL="0" indent="0">
              <a:buNone/>
            </a:pPr>
            <a:r>
              <a:rPr lang="zh-CN" altLang="en-US" b="0" dirty="0"/>
              <a:t>算术化简 </a:t>
            </a:r>
            <a:r>
              <a:rPr lang="en-US" altLang="zh-CN" b="0" dirty="0"/>
              <a:t>II</a:t>
            </a:r>
          </a:p>
        </p:txBody>
      </p:sp>
      <p:sp>
        <p:nvSpPr>
          <p:cNvPr id="5" name="内容占位符 4">
            <a:extLst>
              <a:ext uri="{FF2B5EF4-FFF2-40B4-BE49-F238E27FC236}">
                <a16:creationId xmlns:a16="http://schemas.microsoft.com/office/drawing/2014/main" id="{83D4EE28-12C0-A040-BFBF-E172397DF1D1}"/>
              </a:ext>
            </a:extLst>
          </p:cNvPr>
          <p:cNvSpPr>
            <a:spLocks noGrp="1"/>
          </p:cNvSpPr>
          <p:nvPr>
            <p:ph sz="half" idx="1"/>
          </p:nvPr>
        </p:nvSpPr>
        <p:spPr>
          <a:xfrm>
            <a:off x="623635" y="1412776"/>
            <a:ext cx="10963473" cy="589190"/>
          </a:xfrm>
        </p:spPr>
        <p:txBody>
          <a:bodyPr/>
          <a:lstStyle/>
          <a:p>
            <a:pPr>
              <a:lnSpc>
                <a:spcPct val="150000"/>
              </a:lnSpc>
            </a:pPr>
            <a:r>
              <a:rPr lang="zh-CN" altLang="en-US" dirty="0">
                <a:latin typeface="Gill Sans MT" panose="020B0502020104020203" pitchFamily="34" charset="0"/>
              </a:rPr>
              <a:t>提取公因式、分配</a:t>
            </a:r>
            <a:r>
              <a:rPr lang="zh-CN" altLang="en-US" dirty="0"/>
              <a:t>律</a:t>
            </a:r>
            <a:r>
              <a:rPr lang="zh-CN" altLang="en-US" dirty="0">
                <a:latin typeface="Gill Sans MT" panose="020B0502020104020203" pitchFamily="34" charset="0"/>
              </a:rPr>
              <a:t>化简：</a:t>
            </a:r>
          </a:p>
        </p:txBody>
      </p:sp>
      <p:pic>
        <p:nvPicPr>
          <p:cNvPr id="2" name="图片 1">
            <a:extLst>
              <a:ext uri="{FF2B5EF4-FFF2-40B4-BE49-F238E27FC236}">
                <a16:creationId xmlns:a16="http://schemas.microsoft.com/office/drawing/2014/main" id="{450F9EF6-C3A9-904C-85EB-B236088D990D}"/>
              </a:ext>
            </a:extLst>
          </p:cNvPr>
          <p:cNvPicPr>
            <a:picLocks noChangeAspect="1"/>
          </p:cNvPicPr>
          <p:nvPr/>
        </p:nvPicPr>
        <p:blipFill rotWithShape="1">
          <a:blip r:embed="rId2"/>
          <a:srcRect t="12504" b="18922"/>
          <a:stretch/>
        </p:blipFill>
        <p:spPr>
          <a:xfrm>
            <a:off x="2920903" y="2708920"/>
            <a:ext cx="6354956" cy="3312368"/>
          </a:xfrm>
          <a:prstGeom prst="rect">
            <a:avLst/>
          </a:prstGeom>
        </p:spPr>
      </p:pic>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DA6EE775-02F6-8745-830E-68842C263904}"/>
                  </a:ext>
                </a:extLst>
              </p:cNvPr>
              <p:cNvSpPr/>
              <p:nvPr/>
            </p:nvSpPr>
            <p:spPr>
              <a:xfrm>
                <a:off x="4082157" y="1892066"/>
                <a:ext cx="3869329" cy="5078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r>
                        <a:rPr lang="zh-CN" altLang="en-US" i="1" dirty="0">
                          <a:solidFill>
                            <a:srgbClr val="374154"/>
                          </a:solidFill>
                          <a:latin typeface="Cambria Math" panose="02040503050406030204" pitchFamily="18" charset="0"/>
                        </a:rPr>
                        <m:t>𝐴</m:t>
                      </m:r>
                      <m:r>
                        <a:rPr lang="zh-CN" altLang="en-US" i="1" dirty="0">
                          <a:solidFill>
                            <a:srgbClr val="374154"/>
                          </a:solidFill>
                          <a:latin typeface="Cambria Math" panose="02040503050406030204" pitchFamily="18" charset="0"/>
                        </a:rPr>
                        <m:t> ⊙ </m:t>
                      </m:r>
                      <m:r>
                        <a:rPr lang="zh-CN" altLang="en-US" i="1" dirty="0">
                          <a:solidFill>
                            <a:srgbClr val="374154"/>
                          </a:solidFill>
                          <a:latin typeface="Cambria Math" panose="02040503050406030204" pitchFamily="18" charset="0"/>
                        </a:rPr>
                        <m:t>𝐶</m:t>
                      </m:r>
                      <m:r>
                        <a:rPr lang="zh-CN" altLang="en-US" i="1" dirty="0">
                          <a:solidFill>
                            <a:srgbClr val="374154"/>
                          </a:solidFill>
                          <a:latin typeface="Cambria Math" panose="02040503050406030204" pitchFamily="18" charset="0"/>
                        </a:rPr>
                        <m:t> </m:t>
                      </m:r>
                      <m:r>
                        <a:rPr lang="en-US" altLang="zh-CN" i="1" dirty="0">
                          <a:solidFill>
                            <a:srgbClr val="374154"/>
                          </a:solidFill>
                          <a:latin typeface="Cambria Math" panose="02040503050406030204" pitchFamily="18" charset="0"/>
                        </a:rPr>
                        <m:t>+ </m:t>
                      </m:r>
                      <m:r>
                        <a:rPr lang="en-US" altLang="zh-CN" i="1" dirty="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 ⊙ </m:t>
                      </m:r>
                      <m:r>
                        <a:rPr lang="en-US" altLang="zh-CN" i="1" dirty="0">
                          <a:solidFill>
                            <a:srgbClr val="374154"/>
                          </a:solidFill>
                          <a:latin typeface="Cambria Math" panose="02040503050406030204" pitchFamily="18" charset="0"/>
                        </a:rPr>
                        <m:t>𝐵</m:t>
                      </m:r>
                      <m:r>
                        <a:rPr lang="en-US" altLang="zh-CN" i="1" dirty="0">
                          <a:solidFill>
                            <a:srgbClr val="374154"/>
                          </a:solidFill>
                          <a:latin typeface="Cambria Math" panose="02040503050406030204" pitchFamily="18" charset="0"/>
                          <a:ea typeface="Cambria Math" panose="02040503050406030204" pitchFamily="18" charset="0"/>
                        </a:rPr>
                        <m:t>→(</m:t>
                      </m:r>
                      <m:r>
                        <a:rPr lang="en-US" altLang="zh-CN" i="1" dirty="0">
                          <a:solidFill>
                            <a:srgbClr val="374154"/>
                          </a:solidFill>
                          <a:latin typeface="Cambria Math" panose="02040503050406030204" pitchFamily="18" charset="0"/>
                          <a:ea typeface="Cambria Math" panose="02040503050406030204" pitchFamily="18" charset="0"/>
                        </a:rPr>
                        <m:t>𝐴</m:t>
                      </m:r>
                      <m:r>
                        <a:rPr lang="en-US" altLang="zh-CN" i="1" dirty="0">
                          <a:solidFill>
                            <a:srgbClr val="374154"/>
                          </a:solidFill>
                          <a:latin typeface="Cambria Math" panose="02040503050406030204" pitchFamily="18" charset="0"/>
                          <a:ea typeface="Cambria Math" panose="02040503050406030204" pitchFamily="18" charset="0"/>
                        </a:rPr>
                        <m:t> + </m:t>
                      </m:r>
                      <m:r>
                        <a:rPr lang="en-US" altLang="zh-CN" i="1" dirty="0">
                          <a:solidFill>
                            <a:srgbClr val="374154"/>
                          </a:solidFill>
                          <a:latin typeface="Cambria Math" panose="02040503050406030204" pitchFamily="18" charset="0"/>
                          <a:ea typeface="Cambria Math" panose="02040503050406030204" pitchFamily="18" charset="0"/>
                        </a:rPr>
                        <m:t>𝐵</m:t>
                      </m:r>
                      <m:r>
                        <a:rPr lang="en-US" altLang="zh-CN" i="1" dirty="0">
                          <a:solidFill>
                            <a:srgbClr val="374154"/>
                          </a:solidFill>
                          <a:latin typeface="Cambria Math" panose="02040503050406030204" pitchFamily="18" charset="0"/>
                          <a:ea typeface="Cambria Math" panose="02040503050406030204" pitchFamily="18" charset="0"/>
                        </a:rPr>
                        <m:t>) ⊙ </m:t>
                      </m:r>
                      <m:r>
                        <a:rPr lang="en-US" altLang="zh-CN" i="1" dirty="0">
                          <a:solidFill>
                            <a:srgbClr val="374154"/>
                          </a:solidFill>
                          <a:latin typeface="Cambria Math" panose="02040503050406030204" pitchFamily="18" charset="0"/>
                          <a:ea typeface="Cambria Math" panose="02040503050406030204" pitchFamily="18" charset="0"/>
                        </a:rPr>
                        <m:t>𝐶</m:t>
                      </m:r>
                    </m:oMath>
                  </m:oMathPara>
                </a14:m>
                <a:endParaRPr lang="en-US" altLang="zh-CN" dirty="0">
                  <a:solidFill>
                    <a:srgbClr val="374154"/>
                  </a:solidFill>
                </a:endParaRPr>
              </a:p>
            </p:txBody>
          </p:sp>
        </mc:Choice>
        <mc:Fallback xmlns="">
          <p:sp>
            <p:nvSpPr>
              <p:cNvPr id="6" name="矩形 5">
                <a:extLst>
                  <a:ext uri="{FF2B5EF4-FFF2-40B4-BE49-F238E27FC236}">
                    <a16:creationId xmlns:a16="http://schemas.microsoft.com/office/drawing/2014/main" id="{DA6EE775-02F6-8745-830E-68842C263904}"/>
                  </a:ext>
                </a:extLst>
              </p:cNvPr>
              <p:cNvSpPr>
                <a:spLocks noRot="1" noChangeAspect="1" noMove="1" noResize="1" noEditPoints="1" noAdjustHandles="1" noChangeArrowheads="1" noChangeShapeType="1" noTextEdit="1"/>
              </p:cNvSpPr>
              <p:nvPr/>
            </p:nvSpPr>
            <p:spPr>
              <a:xfrm>
                <a:off x="4082157" y="1892066"/>
                <a:ext cx="3869329" cy="507831"/>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89285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04590ED8-3F18-7245-B3B8-14CCA42A8E58}"/>
              </a:ext>
            </a:extLst>
          </p:cNvPr>
          <p:cNvSpPr>
            <a:spLocks noGrp="1"/>
          </p:cNvSpPr>
          <p:nvPr>
            <p:ph sz="half" idx="1"/>
          </p:nvPr>
        </p:nvSpPr>
        <p:spPr>
          <a:xfrm>
            <a:off x="679524" y="1412776"/>
            <a:ext cx="10963473" cy="504056"/>
          </a:xfrm>
        </p:spPr>
        <p:txBody>
          <a:bodyPr/>
          <a:lstStyle/>
          <a:p>
            <a:r>
              <a:rPr lang="zh-CN" altLang="en-US" dirty="0"/>
              <a:t>交换律化简：</a:t>
            </a:r>
            <a:endParaRPr lang="zh-CN" altLang="en-US" dirty="0">
              <a:latin typeface="Gill Sans MT" panose="020B0502020104020203" pitchFamily="34" charset="0"/>
            </a:endParaRPr>
          </a:p>
        </p:txBody>
      </p:sp>
      <p:sp>
        <p:nvSpPr>
          <p:cNvPr id="2" name="标题 1">
            <a:extLst>
              <a:ext uri="{FF2B5EF4-FFF2-40B4-BE49-F238E27FC236}">
                <a16:creationId xmlns:a16="http://schemas.microsoft.com/office/drawing/2014/main" id="{455B48B3-7B2D-A348-9FA0-A2EC7C9E5C50}"/>
              </a:ext>
            </a:extLst>
          </p:cNvPr>
          <p:cNvSpPr>
            <a:spLocks noGrp="1"/>
          </p:cNvSpPr>
          <p:nvPr>
            <p:ph type="title"/>
          </p:nvPr>
        </p:nvSpPr>
        <p:spPr/>
        <p:txBody>
          <a:bodyPr/>
          <a:lstStyle/>
          <a:p>
            <a:r>
              <a:rPr lang="zh-CN" altLang="en-US" b="0" dirty="0"/>
              <a:t>算术化简 </a:t>
            </a:r>
            <a:r>
              <a:rPr lang="en-US" altLang="zh-CN" b="0" dirty="0"/>
              <a:t>III</a:t>
            </a:r>
            <a:endParaRPr kumimoji="1" lang="zh-CN" altLang="en-US" b="0" dirty="0"/>
          </a:p>
        </p:txBody>
      </p:sp>
      <p:pic>
        <p:nvPicPr>
          <p:cNvPr id="4" name="图片 3">
            <a:extLst>
              <a:ext uri="{FF2B5EF4-FFF2-40B4-BE49-F238E27FC236}">
                <a16:creationId xmlns:a16="http://schemas.microsoft.com/office/drawing/2014/main" id="{B82D44C6-3E37-2C4E-A6EC-A0CD5EEC80BC}"/>
              </a:ext>
            </a:extLst>
          </p:cNvPr>
          <p:cNvPicPr>
            <a:picLocks noChangeAspect="1"/>
          </p:cNvPicPr>
          <p:nvPr/>
        </p:nvPicPr>
        <p:blipFill rotWithShape="1">
          <a:blip r:embed="rId2"/>
          <a:srcRect t="13302" b="23515"/>
          <a:stretch/>
        </p:blipFill>
        <p:spPr>
          <a:xfrm>
            <a:off x="4190169" y="3157629"/>
            <a:ext cx="3816424" cy="3079683"/>
          </a:xfrm>
          <a:prstGeom prst="rect">
            <a:avLst/>
          </a:prstGeom>
        </p:spPr>
      </p:pic>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D0B90E4B-2C36-B14C-BAC0-2DC5B1F04B31}"/>
                  </a:ext>
                </a:extLst>
              </p:cNvPr>
              <p:cNvSpPr/>
              <p:nvPr/>
            </p:nvSpPr>
            <p:spPr>
              <a:xfrm>
                <a:off x="3191976" y="1897302"/>
                <a:ext cx="5812809" cy="923330"/>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r>
                        <a:rPr lang="zh-CN" altLang="en-US" i="1" dirty="0" smtClean="0">
                          <a:solidFill>
                            <a:srgbClr val="374154"/>
                          </a:solidFill>
                          <a:latin typeface="Cambria Math" panose="02040503050406030204" pitchFamily="18" charset="0"/>
                        </a:rPr>
                        <m:t>𝑅𝑒𝑑𝑢𝑐𝑒𝑆𝑢𝑚</m:t>
                      </m:r>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𝐵𝑖𝑡𝑆h𝑖𝑓𝑡</m:t>
                      </m:r>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𝐴</m:t>
                      </m:r>
                      <m:r>
                        <a:rPr lang="en-US" altLang="zh-CN" i="1" dirty="0" smtClean="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𝐵𝑖𝑡𝑆h𝑖𝑓</m:t>
                      </m:r>
                      <m:r>
                        <a:rPr lang="en-US" altLang="zh-CN" i="1" dirty="0">
                          <a:solidFill>
                            <a:srgbClr val="374154"/>
                          </a:solidFill>
                          <a:latin typeface="Cambria Math" panose="02040503050406030204" pitchFamily="18" charset="0"/>
                        </a:rPr>
                        <m:t> </m:t>
                      </m:r>
                      <m:r>
                        <a:rPr lang="en-US" altLang="zh-CN" i="1" dirty="0">
                          <a:solidFill>
                            <a:srgbClr val="374154"/>
                          </a:solidFill>
                          <a:latin typeface="Cambria Math" panose="02040503050406030204" pitchFamily="18" charset="0"/>
                        </a:rPr>
                        <m:t>𝑡</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𝑅𝑒𝑑𝑢𝑐𝑒𝑆𝑢𝑚</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m:t>
                      </m:r>
                    </m:oMath>
                  </m:oMathPara>
                </a14:m>
                <a:endParaRPr lang="en-US" altLang="zh-CN" dirty="0">
                  <a:solidFill>
                    <a:srgbClr val="374154"/>
                  </a:solidFill>
                </a:endParaRPr>
              </a:p>
              <a:p>
                <a:pPr>
                  <a:lnSpc>
                    <a:spcPct val="150000"/>
                  </a:lnSpc>
                </a:pPr>
                <a14:m>
                  <m:oMathPara xmlns:m="http://schemas.openxmlformats.org/officeDocument/2006/math">
                    <m:oMathParaPr>
                      <m:jc m:val="centerGroup"/>
                    </m:oMathParaPr>
                    <m:oMath xmlns:m="http://schemas.openxmlformats.org/officeDocument/2006/math">
                      <m:r>
                        <a:rPr lang="en-US" altLang="zh-CN" i="1" dirty="0" smtClean="0">
                          <a:solidFill>
                            <a:srgbClr val="374154"/>
                          </a:solidFill>
                          <a:latin typeface="Cambria Math" panose="02040503050406030204" pitchFamily="18" charset="0"/>
                        </a:rPr>
                        <m:t>𝑅𝑒𝑑𝑢𝑐𝑒𝑃𝑟𝑜𝑑</m:t>
                      </m:r>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𝐸𝑥𝑝</m:t>
                      </m:r>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𝐴</m:t>
                      </m:r>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𝐸𝑥𝑝</m:t>
                      </m:r>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𝑅𝑒𝑑𝑢𝑐𝑒𝑆𝑢𝑚</m:t>
                      </m:r>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𝐴</m:t>
                      </m:r>
                      <m:r>
                        <a:rPr lang="en-US" altLang="zh-CN" i="1" dirty="0" smtClean="0">
                          <a:solidFill>
                            <a:srgbClr val="374154"/>
                          </a:solidFill>
                          <a:latin typeface="Cambria Math" panose="02040503050406030204" pitchFamily="18" charset="0"/>
                        </a:rPr>
                        <m:t>))</m:t>
                      </m:r>
                    </m:oMath>
                  </m:oMathPara>
                </a14:m>
                <a:endParaRPr lang="en-US" altLang="zh-CN" dirty="0">
                  <a:solidFill>
                    <a:srgbClr val="374154"/>
                  </a:solidFill>
                </a:endParaRPr>
              </a:p>
            </p:txBody>
          </p:sp>
        </mc:Choice>
        <mc:Fallback xmlns="">
          <p:sp>
            <p:nvSpPr>
              <p:cNvPr id="10" name="矩形 9">
                <a:extLst>
                  <a:ext uri="{FF2B5EF4-FFF2-40B4-BE49-F238E27FC236}">
                    <a16:creationId xmlns:a16="http://schemas.microsoft.com/office/drawing/2014/main" id="{D0B90E4B-2C36-B14C-BAC0-2DC5B1F04B31}"/>
                  </a:ext>
                </a:extLst>
              </p:cNvPr>
              <p:cNvSpPr>
                <a:spLocks noRot="1" noChangeAspect="1" noMove="1" noResize="1" noEditPoints="1" noAdjustHandles="1" noChangeArrowheads="1" noChangeShapeType="1" noTextEdit="1"/>
              </p:cNvSpPr>
              <p:nvPr/>
            </p:nvSpPr>
            <p:spPr>
              <a:xfrm>
                <a:off x="3191976" y="1897302"/>
                <a:ext cx="5812809" cy="923330"/>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654601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0E94A24E-5287-E14B-B4F8-25E4AD9AF94B}"/>
              </a:ext>
            </a:extLst>
          </p:cNvPr>
          <p:cNvSpPr>
            <a:spLocks noGrp="1"/>
          </p:cNvSpPr>
          <p:nvPr>
            <p:ph type="title"/>
          </p:nvPr>
        </p:nvSpPr>
        <p:spPr>
          <a:xfrm>
            <a:off x="168871" y="895594"/>
            <a:ext cx="11859020" cy="589190"/>
          </a:xfrm>
        </p:spPr>
        <p:txBody>
          <a:bodyPr/>
          <a:lstStyle/>
          <a:p>
            <a:pPr algn="ctr"/>
            <a:r>
              <a:rPr lang="en-US" altLang="zh-CN" sz="2200" dirty="0" err="1"/>
              <a:t>DNNFusion</a:t>
            </a:r>
            <a:r>
              <a:rPr lang="en-US" altLang="zh-CN" sz="2200" dirty="0"/>
              <a:t>: accelerating deep neural networks execution with advanced operator fusion. </a:t>
            </a:r>
            <a:endParaRPr lang="zh-CN" altLang="en-US" sz="2200" dirty="0"/>
          </a:p>
        </p:txBody>
      </p:sp>
      <p:pic>
        <p:nvPicPr>
          <p:cNvPr id="4" name="内容占位符 3">
            <a:extLst>
              <a:ext uri="{FF2B5EF4-FFF2-40B4-BE49-F238E27FC236}">
                <a16:creationId xmlns:a16="http://schemas.microsoft.com/office/drawing/2014/main" id="{1678D762-05BC-B14B-A269-6A7FAC82D9BE}"/>
              </a:ext>
            </a:extLst>
          </p:cNvPr>
          <p:cNvPicPr>
            <a:picLocks noGrp="1" noChangeAspect="1"/>
          </p:cNvPicPr>
          <p:nvPr>
            <p:ph sz="half" idx="1"/>
          </p:nvPr>
        </p:nvPicPr>
        <p:blipFill>
          <a:blip r:embed="rId2"/>
          <a:stretch>
            <a:fillRect/>
          </a:stretch>
        </p:blipFill>
        <p:spPr>
          <a:xfrm>
            <a:off x="623888" y="1794714"/>
            <a:ext cx="10963275" cy="4082558"/>
          </a:xfrm>
          <a:prstGeom prst="rect">
            <a:avLst/>
          </a:prstGeom>
        </p:spPr>
      </p:pic>
    </p:spTree>
    <p:extLst>
      <p:ext uri="{BB962C8B-B14F-4D97-AF65-F5344CB8AC3E}">
        <p14:creationId xmlns:p14="http://schemas.microsoft.com/office/powerpoint/2010/main" val="7374851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AA29AF3E-12BD-804E-9A12-C93A5EDB7AF9}"/>
              </a:ext>
            </a:extLst>
          </p:cNvPr>
          <p:cNvSpPr>
            <a:spLocks noGrp="1"/>
          </p:cNvSpPr>
          <p:nvPr>
            <p:ph sz="half" idx="1"/>
          </p:nvPr>
        </p:nvSpPr>
        <p:spPr>
          <a:xfrm>
            <a:off x="623635" y="1484785"/>
            <a:ext cx="10731328" cy="2592288"/>
          </a:xfrm>
        </p:spPr>
        <p:txBody>
          <a:bodyPr anchor="ctr"/>
          <a:lstStyle/>
          <a:p>
            <a:pPr marL="0" indent="0" algn="ctr">
              <a:buNone/>
            </a:pPr>
            <a:r>
              <a:rPr lang="zh-CN" altLang="en-US" sz="9600" dirty="0">
                <a:solidFill>
                  <a:srgbClr val="C00000"/>
                </a:solidFill>
                <a:latin typeface="Futura Medium" panose="020B0602020204020303" pitchFamily="34" charset="-79"/>
                <a:cs typeface="Futura Medium" panose="020B0602020204020303" pitchFamily="34" charset="-79"/>
              </a:rPr>
              <a:t>运行化简</a:t>
            </a:r>
            <a:endParaRPr lang="en-US" altLang="zh-CN" sz="9600" dirty="0">
              <a:solidFill>
                <a:srgbClr val="C00000"/>
              </a:solidFill>
              <a:latin typeface="Futura Medium" panose="020B0602020204020303" pitchFamily="34" charset="-79"/>
              <a:cs typeface="Futura Medium" panose="020B0602020204020303" pitchFamily="34" charset="-79"/>
            </a:endParaRPr>
          </a:p>
        </p:txBody>
      </p:sp>
      <p:sp>
        <p:nvSpPr>
          <p:cNvPr id="2" name="矩形 1">
            <a:extLst>
              <a:ext uri="{FF2B5EF4-FFF2-40B4-BE49-F238E27FC236}">
                <a16:creationId xmlns:a16="http://schemas.microsoft.com/office/drawing/2014/main" id="{CCF974F7-AF4F-644B-BDBD-CE3F0C08A5F3}"/>
              </a:ext>
            </a:extLst>
          </p:cNvPr>
          <p:cNvSpPr/>
          <p:nvPr/>
        </p:nvSpPr>
        <p:spPr>
          <a:xfrm>
            <a:off x="678932" y="4267975"/>
            <a:ext cx="10875347" cy="499560"/>
          </a:xfrm>
          <a:prstGeom prst="rect">
            <a:avLst/>
          </a:prstGeom>
        </p:spPr>
        <p:txBody>
          <a:bodyPr wrap="square">
            <a:spAutoFit/>
          </a:bodyPr>
          <a:lstStyle/>
          <a:p>
            <a:pPr algn="ctr">
              <a:lnSpc>
                <a:spcPct val="150000"/>
              </a:lnSpc>
            </a:pPr>
            <a:r>
              <a:rPr lang="zh-CN" altLang="en-US" sz="2000" dirty="0">
                <a:solidFill>
                  <a:srgbClr val="374154"/>
                </a:solidFill>
                <a:latin typeface="Microsoft YaHei" panose="020B0503020204020204" pitchFamily="34" charset="-122"/>
                <a:ea typeface="Microsoft YaHei" panose="020B0503020204020204" pitchFamily="34" charset="-122"/>
              </a:rPr>
              <a:t>减少运算或者执行时候，冗余的算子或者算子对</a:t>
            </a:r>
            <a:endParaRPr lang="en-US" altLang="zh-CN" sz="2000" dirty="0">
              <a:solidFill>
                <a:srgbClr val="374154"/>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957831027"/>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5B48B3-7B2D-A348-9FA0-A2EC7C9E5C50}"/>
              </a:ext>
            </a:extLst>
          </p:cNvPr>
          <p:cNvSpPr>
            <a:spLocks noGrp="1"/>
          </p:cNvSpPr>
          <p:nvPr>
            <p:ph type="title"/>
          </p:nvPr>
        </p:nvSpPr>
        <p:spPr/>
        <p:txBody>
          <a:bodyPr/>
          <a:lstStyle/>
          <a:p>
            <a:r>
              <a:rPr kumimoji="1" lang="zh-CN" altLang="en-US" b="0" dirty="0"/>
              <a:t>运行化简</a:t>
            </a:r>
          </a:p>
        </p:txBody>
      </p:sp>
      <p:sp>
        <p:nvSpPr>
          <p:cNvPr id="6" name="内容占位符 5">
            <a:extLst>
              <a:ext uri="{FF2B5EF4-FFF2-40B4-BE49-F238E27FC236}">
                <a16:creationId xmlns:a16="http://schemas.microsoft.com/office/drawing/2014/main" id="{04590ED8-3F18-7245-B3B8-14CCA42A8E58}"/>
              </a:ext>
            </a:extLst>
          </p:cNvPr>
          <p:cNvSpPr>
            <a:spLocks noGrp="1"/>
          </p:cNvSpPr>
          <p:nvPr>
            <p:ph sz="half" idx="1"/>
          </p:nvPr>
        </p:nvSpPr>
        <p:spPr/>
        <p:txBody>
          <a:bodyPr/>
          <a:lstStyle/>
          <a:p>
            <a:r>
              <a:rPr lang="zh-CN" altLang="en-US" dirty="0"/>
              <a:t>对逆函数等于自身函数的对合算子化简，如取反、倒数、逻辑非、矩阵转置：</a:t>
            </a:r>
          </a:p>
        </p:txBody>
      </p:sp>
      <p:sp>
        <p:nvSpPr>
          <p:cNvPr id="7" name="文本框 6">
            <a:extLst>
              <a:ext uri="{FF2B5EF4-FFF2-40B4-BE49-F238E27FC236}">
                <a16:creationId xmlns:a16="http://schemas.microsoft.com/office/drawing/2014/main" id="{D4866A1D-FCAD-6943-B081-29FF56592A6F}"/>
              </a:ext>
            </a:extLst>
          </p:cNvPr>
          <p:cNvSpPr txBox="1"/>
          <p:nvPr/>
        </p:nvSpPr>
        <p:spPr>
          <a:xfrm>
            <a:off x="6746453" y="3645024"/>
            <a:ext cx="184731" cy="369332"/>
          </a:xfrm>
          <a:prstGeom prst="rect">
            <a:avLst/>
          </a:prstGeom>
          <a:noFill/>
        </p:spPr>
        <p:txBody>
          <a:bodyPr wrap="none" rtlCol="0">
            <a:spAutoFit/>
          </a:bodyPr>
          <a:lstStyle/>
          <a:p>
            <a:pPr>
              <a:buNone/>
            </a:pPr>
            <a:endParaRPr kumimoji="1" lang="zh-CN" altLang="en-US" b="0" dirty="0" err="1">
              <a:latin typeface="+mn-lt"/>
            </a:endParaRPr>
          </a:p>
        </p:txBody>
      </p:sp>
      <mc:AlternateContent xmlns:mc="http://schemas.openxmlformats.org/markup-compatibility/2006" xmlns:a14="http://schemas.microsoft.com/office/drawing/2010/main">
        <mc:Choice Requires="a14">
          <p:sp>
            <p:nvSpPr>
              <p:cNvPr id="9" name="内容占位符 5">
                <a:extLst>
                  <a:ext uri="{FF2B5EF4-FFF2-40B4-BE49-F238E27FC236}">
                    <a16:creationId xmlns:a16="http://schemas.microsoft.com/office/drawing/2014/main" id="{2F3A38FC-D1FC-2844-961D-C8C276410DEE}"/>
                  </a:ext>
                </a:extLst>
              </p:cNvPr>
              <p:cNvSpPr txBox="1">
                <a:spLocks/>
              </p:cNvSpPr>
              <p:nvPr/>
            </p:nvSpPr>
            <p:spPr>
              <a:xfrm>
                <a:off x="679524" y="2168396"/>
                <a:ext cx="10963473" cy="1260604"/>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nSpc>
                    <a:spcPct val="150000"/>
                  </a:lnSpc>
                  <a:buFontTx/>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m:oMathPara>
                </a14:m>
                <a:endParaRPr lang="en-US" altLang="zh-CN" b="0" i="1" dirty="0">
                  <a:latin typeface="Cambria Math" panose="02040503050406030204" pitchFamily="18" charset="0"/>
                </a:endParaRPr>
              </a:p>
              <a:p>
                <a:pPr marL="0" indent="0">
                  <a:lnSpc>
                    <a:spcPct val="150000"/>
                  </a:lnSpc>
                  <a:buFontTx/>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𝑥</m:t>
                          </m:r>
                        </m:e>
                      </m:d>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𝑓</m:t>
                          </m:r>
                        </m:e>
                        <m:sup>
                          <m:r>
                            <a:rPr lang="en-US" altLang="zh-CN" b="0" i="1" smtClean="0">
                              <a:latin typeface="Cambria Math" panose="02040503050406030204" pitchFamily="18" charset="0"/>
                            </a:rPr>
                            <m:t>−1</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m:oMathPara>
                </a14:m>
                <a:endParaRPr lang="en-US" altLang="zh-CN" b="0" dirty="0">
                  <a:ea typeface="Cambria Math" panose="02040503050406030204" pitchFamily="18" charset="0"/>
                </a:endParaRPr>
              </a:p>
            </p:txBody>
          </p:sp>
        </mc:Choice>
        <mc:Fallback xmlns="">
          <p:sp>
            <p:nvSpPr>
              <p:cNvPr id="9" name="内容占位符 5">
                <a:extLst>
                  <a:ext uri="{FF2B5EF4-FFF2-40B4-BE49-F238E27FC236}">
                    <a16:creationId xmlns:a16="http://schemas.microsoft.com/office/drawing/2014/main" id="{2F3A38FC-D1FC-2844-961D-C8C276410DEE}"/>
                  </a:ext>
                </a:extLst>
              </p:cNvPr>
              <p:cNvSpPr txBox="1">
                <a:spLocks noRot="1" noChangeAspect="1" noMove="1" noResize="1" noEditPoints="1" noAdjustHandles="1" noChangeArrowheads="1" noChangeShapeType="1" noTextEdit="1"/>
              </p:cNvSpPr>
              <p:nvPr/>
            </p:nvSpPr>
            <p:spPr>
              <a:xfrm>
                <a:off x="679524" y="2168396"/>
                <a:ext cx="10963473" cy="1260604"/>
              </a:xfrm>
              <a:prstGeom prst="rect">
                <a:avLst/>
              </a:prstGeom>
              <a:blipFill>
                <a:blip r:embed="rId2"/>
                <a:stretch>
                  <a:fillRect/>
                </a:stretch>
              </a:blipFill>
            </p:spPr>
            <p:txBody>
              <a:bodyPr/>
              <a:lstStyle/>
              <a:p>
                <a:r>
                  <a:rPr lang="zh-CN" altLang="en-US">
                    <a:noFill/>
                  </a:rPr>
                  <a:t> </a:t>
                </a:r>
              </a:p>
            </p:txBody>
          </p:sp>
        </mc:Fallback>
      </mc:AlternateContent>
      <p:sp>
        <p:nvSpPr>
          <p:cNvPr id="8" name="内容占位符 5">
            <a:extLst>
              <a:ext uri="{FF2B5EF4-FFF2-40B4-BE49-F238E27FC236}">
                <a16:creationId xmlns:a16="http://schemas.microsoft.com/office/drawing/2014/main" id="{FB197FAE-DB06-BF44-ADD7-C16F9EFF5548}"/>
              </a:ext>
            </a:extLst>
          </p:cNvPr>
          <p:cNvSpPr txBox="1">
            <a:spLocks/>
          </p:cNvSpPr>
          <p:nvPr/>
        </p:nvSpPr>
        <p:spPr>
          <a:xfrm>
            <a:off x="693060" y="3833138"/>
            <a:ext cx="10963473" cy="50405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r>
              <a:rPr lang="zh-CN" altLang="en-US" dirty="0"/>
              <a:t>幂等算子化简，作用在某一元素两次与一次相同：</a:t>
            </a:r>
          </a:p>
        </p:txBody>
      </p:sp>
      <mc:AlternateContent xmlns:mc="http://schemas.openxmlformats.org/markup-compatibility/2006" xmlns:a14="http://schemas.microsoft.com/office/drawing/2010/main">
        <mc:Choice Requires="a14">
          <p:sp>
            <p:nvSpPr>
              <p:cNvPr id="10" name="内容占位符 5">
                <a:extLst>
                  <a:ext uri="{FF2B5EF4-FFF2-40B4-BE49-F238E27FC236}">
                    <a16:creationId xmlns:a16="http://schemas.microsoft.com/office/drawing/2014/main" id="{BE9A7826-32BA-4B4E-81AF-34D84FABD909}"/>
                  </a:ext>
                </a:extLst>
              </p:cNvPr>
              <p:cNvSpPr txBox="1">
                <a:spLocks/>
              </p:cNvSpPr>
              <p:nvPr/>
            </p:nvSpPr>
            <p:spPr>
              <a:xfrm>
                <a:off x="693060" y="4361467"/>
                <a:ext cx="10963473" cy="1260604"/>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nSpc>
                    <a:spcPct val="150000"/>
                  </a:lnSpc>
                  <a:buFontTx/>
                  <a:buNone/>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𝑓</m:t>
                      </m:r>
                      <m:d>
                        <m:dPr>
                          <m:ctrlPr>
                            <a:rPr lang="en-US" altLang="zh-CN" i="1" dirty="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𝑓</m:t>
                          </m:r>
                          <m:d>
                            <m:dPr>
                              <m:ctrlPr>
                                <a:rPr lang="en-US" altLang="zh-CN" i="1" dirty="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𝑥</m:t>
                              </m:r>
                            </m:e>
                          </m:d>
                        </m:e>
                      </m:d>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𝑓</m:t>
                      </m:r>
                      <m:d>
                        <m:dPr>
                          <m:ctrlPr>
                            <a:rPr lang="en-US" altLang="zh-CN" i="1" dirty="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𝑥</m:t>
                          </m:r>
                        </m:e>
                      </m:d>
                    </m:oMath>
                  </m:oMathPara>
                </a14:m>
                <a:endParaRPr lang="en-US" altLang="zh-CN" i="1" dirty="0">
                  <a:latin typeface="Cambria Math" panose="02040503050406030204" pitchFamily="18" charset="0"/>
                  <a:ea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𝑅𝑒𝑠h𝑎𝑝𝑒</m:t>
                      </m:r>
                      <m:r>
                        <a:rPr lang="en-US" altLang="zh-CN" i="1" dirty="0" smtClean="0">
                          <a:latin typeface="Cambria Math" panose="02040503050406030204" pitchFamily="18" charset="0"/>
                          <a:ea typeface="Cambria Math" panose="02040503050406030204" pitchFamily="18" charset="0"/>
                        </a:rPr>
                        <m:t>(</m:t>
                      </m:r>
                      <m:r>
                        <a:rPr lang="en-US" altLang="zh-CN" i="1" dirty="0" smtClean="0">
                          <a:latin typeface="Cambria Math" panose="02040503050406030204" pitchFamily="18" charset="0"/>
                          <a:ea typeface="Cambria Math" panose="02040503050406030204" pitchFamily="18" charset="0"/>
                        </a:rPr>
                        <m:t>𝑅𝑒𝑠h𝑎𝑝𝑒</m:t>
                      </m:r>
                      <m:r>
                        <a:rPr lang="en-US" altLang="zh-CN" i="1" dirty="0" smtClean="0">
                          <a:latin typeface="Cambria Math" panose="02040503050406030204" pitchFamily="18" charset="0"/>
                          <a:ea typeface="Cambria Math" panose="02040503050406030204" pitchFamily="18" charset="0"/>
                        </a:rPr>
                        <m:t>(</m:t>
                      </m:r>
                      <m:r>
                        <a:rPr lang="en-US" altLang="zh-CN" i="1" dirty="0" smtClean="0">
                          <a:latin typeface="Cambria Math" panose="02040503050406030204" pitchFamily="18" charset="0"/>
                          <a:ea typeface="Cambria Math" panose="02040503050406030204" pitchFamily="18" charset="0"/>
                        </a:rPr>
                        <m:t>𝑥</m:t>
                      </m:r>
                      <m:r>
                        <a:rPr lang="en-US" altLang="zh-CN" i="1" dirty="0" smtClean="0">
                          <a:latin typeface="Cambria Math" panose="02040503050406030204" pitchFamily="18" charset="0"/>
                          <a:ea typeface="Cambria Math" panose="02040503050406030204" pitchFamily="18" charset="0"/>
                        </a:rPr>
                        <m:t>, </m:t>
                      </m:r>
                      <m:r>
                        <a:rPr lang="en-US" altLang="zh-CN" i="1" dirty="0" smtClean="0">
                          <a:latin typeface="Cambria Math" panose="02040503050406030204" pitchFamily="18" charset="0"/>
                          <a:ea typeface="Cambria Math" panose="02040503050406030204" pitchFamily="18" charset="0"/>
                        </a:rPr>
                        <m:t>𝑠h𝑎𝑝𝑒</m:t>
                      </m:r>
                      <m:r>
                        <a:rPr lang="en-US" altLang="zh-CN" i="1" dirty="0" smtClean="0">
                          <a:latin typeface="Cambria Math" panose="02040503050406030204" pitchFamily="18" charset="0"/>
                          <a:ea typeface="Cambria Math" panose="02040503050406030204" pitchFamily="18" charset="0"/>
                        </a:rPr>
                        <m:t>1), </m:t>
                      </m:r>
                      <m:r>
                        <a:rPr lang="en-US" altLang="zh-CN" i="1" dirty="0" smtClean="0">
                          <a:latin typeface="Cambria Math" panose="02040503050406030204" pitchFamily="18" charset="0"/>
                          <a:ea typeface="Cambria Math" panose="02040503050406030204" pitchFamily="18" charset="0"/>
                        </a:rPr>
                        <m:t>𝑠h𝑎𝑝𝑒</m:t>
                      </m:r>
                      <m:r>
                        <a:rPr lang="en-US" altLang="zh-CN" i="1" dirty="0" smtClean="0">
                          <a:latin typeface="Cambria Math" panose="02040503050406030204" pitchFamily="18" charset="0"/>
                          <a:ea typeface="Cambria Math" panose="02040503050406030204" pitchFamily="18" charset="0"/>
                        </a:rPr>
                        <m:t>2)→</m:t>
                      </m:r>
                      <m:r>
                        <a:rPr lang="en-US" altLang="zh-CN" i="1" dirty="0">
                          <a:latin typeface="Cambria Math" panose="02040503050406030204" pitchFamily="18" charset="0"/>
                          <a:ea typeface="Cambria Math" panose="02040503050406030204" pitchFamily="18" charset="0"/>
                        </a:rPr>
                        <m:t>𝑅𝑒𝑠h𝑎𝑝𝑒</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𝑥</m:t>
                      </m:r>
                      <m:r>
                        <a:rPr lang="en-US" altLang="zh-CN" i="1" dirty="0">
                          <a:latin typeface="Cambria Math" panose="02040503050406030204" pitchFamily="18" charset="0"/>
                          <a:ea typeface="Cambria Math" panose="02040503050406030204" pitchFamily="18" charset="0"/>
                        </a:rPr>
                        <m:t>, </m:t>
                      </m:r>
                      <m:r>
                        <a:rPr lang="en-US" altLang="zh-CN" i="1" dirty="0">
                          <a:latin typeface="Cambria Math" panose="02040503050406030204" pitchFamily="18" charset="0"/>
                          <a:ea typeface="Cambria Math" panose="02040503050406030204" pitchFamily="18" charset="0"/>
                        </a:rPr>
                        <m:t>𝑠h𝑎𝑝𝑒</m:t>
                      </m:r>
                      <m:r>
                        <a:rPr lang="en-US" altLang="zh-CN" i="1" dirty="0">
                          <a:latin typeface="Cambria Math" panose="02040503050406030204" pitchFamily="18" charset="0"/>
                          <a:ea typeface="Cambria Math" panose="02040503050406030204" pitchFamily="18" charset="0"/>
                        </a:rPr>
                        <m:t>2)</m:t>
                      </m:r>
                    </m:oMath>
                  </m:oMathPara>
                </a14:m>
                <a:endParaRPr lang="zh-CN" altLang="en-US" i="1" dirty="0">
                  <a:latin typeface="Cambria Math" panose="02040503050406030204" pitchFamily="18" charset="0"/>
                  <a:ea typeface="Cambria Math" panose="02040503050406030204" pitchFamily="18" charset="0"/>
                </a:endParaRPr>
              </a:p>
            </p:txBody>
          </p:sp>
        </mc:Choice>
        <mc:Fallback xmlns="">
          <p:sp>
            <p:nvSpPr>
              <p:cNvPr id="10" name="内容占位符 5">
                <a:extLst>
                  <a:ext uri="{FF2B5EF4-FFF2-40B4-BE49-F238E27FC236}">
                    <a16:creationId xmlns:a16="http://schemas.microsoft.com/office/drawing/2014/main" id="{BE9A7826-32BA-4B4E-81AF-34D84FABD909}"/>
                  </a:ext>
                </a:extLst>
              </p:cNvPr>
              <p:cNvSpPr txBox="1">
                <a:spLocks noRot="1" noChangeAspect="1" noMove="1" noResize="1" noEditPoints="1" noAdjustHandles="1" noChangeArrowheads="1" noChangeShapeType="1" noTextEdit="1"/>
              </p:cNvSpPr>
              <p:nvPr/>
            </p:nvSpPr>
            <p:spPr>
              <a:xfrm>
                <a:off x="693060" y="4361467"/>
                <a:ext cx="10963473" cy="126060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36264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5B48B3-7B2D-A348-9FA0-A2EC7C9E5C50}"/>
              </a:ext>
            </a:extLst>
          </p:cNvPr>
          <p:cNvSpPr>
            <a:spLocks noGrp="1"/>
          </p:cNvSpPr>
          <p:nvPr>
            <p:ph type="title"/>
          </p:nvPr>
        </p:nvSpPr>
        <p:spPr/>
        <p:txBody>
          <a:bodyPr/>
          <a:lstStyle/>
          <a:p>
            <a:r>
              <a:rPr kumimoji="1" lang="zh-CN" altLang="en-US" b="0" dirty="0"/>
              <a:t>运行化简</a:t>
            </a:r>
          </a:p>
        </p:txBody>
      </p:sp>
      <p:sp>
        <p:nvSpPr>
          <p:cNvPr id="6" name="内容占位符 5">
            <a:extLst>
              <a:ext uri="{FF2B5EF4-FFF2-40B4-BE49-F238E27FC236}">
                <a16:creationId xmlns:a16="http://schemas.microsoft.com/office/drawing/2014/main" id="{04590ED8-3F18-7245-B3B8-14CCA42A8E58}"/>
              </a:ext>
            </a:extLst>
          </p:cNvPr>
          <p:cNvSpPr>
            <a:spLocks noGrp="1"/>
          </p:cNvSpPr>
          <p:nvPr>
            <p:ph sz="half" idx="1"/>
          </p:nvPr>
        </p:nvSpPr>
        <p:spPr/>
        <p:txBody>
          <a:bodyPr/>
          <a:lstStyle/>
          <a:p>
            <a:r>
              <a:rPr lang="zh-CN" altLang="en-US" dirty="0"/>
              <a:t>对合算子化简：</a:t>
            </a:r>
          </a:p>
        </p:txBody>
      </p:sp>
      <p:sp>
        <p:nvSpPr>
          <p:cNvPr id="3" name="内容占位符 2">
            <a:extLst>
              <a:ext uri="{FF2B5EF4-FFF2-40B4-BE49-F238E27FC236}">
                <a16:creationId xmlns:a16="http://schemas.microsoft.com/office/drawing/2014/main" id="{4E583EAC-7CF2-894B-88C8-FDE9EA579E1F}"/>
              </a:ext>
            </a:extLst>
          </p:cNvPr>
          <p:cNvSpPr>
            <a:spLocks noGrp="1"/>
          </p:cNvSpPr>
          <p:nvPr>
            <p:ph sz="half" idx="10"/>
          </p:nvPr>
        </p:nvSpPr>
        <p:spPr/>
        <p:txBody>
          <a:bodyPr/>
          <a:lstStyle/>
          <a:p>
            <a:r>
              <a:rPr lang="zh-CN" altLang="en-US" dirty="0"/>
              <a:t>幂等算子化简：</a:t>
            </a:r>
          </a:p>
          <a:p>
            <a:endParaRPr lang="zh-CN" altLang="en-US" dirty="0"/>
          </a:p>
        </p:txBody>
      </p:sp>
      <p:sp>
        <p:nvSpPr>
          <p:cNvPr id="7" name="文本框 6">
            <a:extLst>
              <a:ext uri="{FF2B5EF4-FFF2-40B4-BE49-F238E27FC236}">
                <a16:creationId xmlns:a16="http://schemas.microsoft.com/office/drawing/2014/main" id="{D4866A1D-FCAD-6943-B081-29FF56592A6F}"/>
              </a:ext>
            </a:extLst>
          </p:cNvPr>
          <p:cNvSpPr txBox="1"/>
          <p:nvPr/>
        </p:nvSpPr>
        <p:spPr>
          <a:xfrm>
            <a:off x="6746453" y="3645024"/>
            <a:ext cx="184731" cy="369332"/>
          </a:xfrm>
          <a:prstGeom prst="rect">
            <a:avLst/>
          </a:prstGeom>
          <a:noFill/>
        </p:spPr>
        <p:txBody>
          <a:bodyPr wrap="none" rtlCol="0">
            <a:spAutoFit/>
          </a:bodyPr>
          <a:lstStyle/>
          <a:p>
            <a:pPr>
              <a:buNone/>
            </a:pPr>
            <a:endParaRPr kumimoji="1" lang="zh-CN" altLang="en-US" b="0" dirty="0" err="1">
              <a:latin typeface="+mn-lt"/>
            </a:endParaRPr>
          </a:p>
        </p:txBody>
      </p:sp>
      <p:pic>
        <p:nvPicPr>
          <p:cNvPr id="5" name="图片 4">
            <a:extLst>
              <a:ext uri="{FF2B5EF4-FFF2-40B4-BE49-F238E27FC236}">
                <a16:creationId xmlns:a16="http://schemas.microsoft.com/office/drawing/2014/main" id="{C8373F20-B781-3A4F-A495-B4896AC4B084}"/>
              </a:ext>
            </a:extLst>
          </p:cNvPr>
          <p:cNvPicPr>
            <a:picLocks noChangeAspect="1"/>
          </p:cNvPicPr>
          <p:nvPr/>
        </p:nvPicPr>
        <p:blipFill>
          <a:blip r:embed="rId2"/>
          <a:stretch>
            <a:fillRect/>
          </a:stretch>
        </p:blipFill>
        <p:spPr>
          <a:xfrm>
            <a:off x="841791" y="2142031"/>
            <a:ext cx="4745885" cy="4036399"/>
          </a:xfrm>
          <a:prstGeom prst="rect">
            <a:avLst/>
          </a:prstGeom>
        </p:spPr>
      </p:pic>
      <p:pic>
        <p:nvPicPr>
          <p:cNvPr id="11" name="图片 10">
            <a:extLst>
              <a:ext uri="{FF2B5EF4-FFF2-40B4-BE49-F238E27FC236}">
                <a16:creationId xmlns:a16="http://schemas.microsoft.com/office/drawing/2014/main" id="{D6E5B0AD-AB19-6C46-ACE3-2B9D43487E25}"/>
              </a:ext>
            </a:extLst>
          </p:cNvPr>
          <p:cNvPicPr>
            <a:picLocks noChangeAspect="1"/>
          </p:cNvPicPr>
          <p:nvPr/>
        </p:nvPicPr>
        <p:blipFill>
          <a:blip r:embed="rId3"/>
          <a:stretch>
            <a:fillRect/>
          </a:stretch>
        </p:blipFill>
        <p:spPr>
          <a:xfrm>
            <a:off x="6565835" y="2142031"/>
            <a:ext cx="4717122" cy="4036399"/>
          </a:xfrm>
          <a:prstGeom prst="rect">
            <a:avLst/>
          </a:prstGeom>
        </p:spPr>
      </p:pic>
    </p:spTree>
    <p:extLst>
      <p:ext uri="{BB962C8B-B14F-4D97-AF65-F5344CB8AC3E}">
        <p14:creationId xmlns:p14="http://schemas.microsoft.com/office/powerpoint/2010/main" val="2672180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AA29AF3E-12BD-804E-9A12-C93A5EDB7AF9}"/>
              </a:ext>
            </a:extLst>
          </p:cNvPr>
          <p:cNvSpPr>
            <a:spLocks noGrp="1"/>
          </p:cNvSpPr>
          <p:nvPr>
            <p:ph sz="half" idx="1"/>
          </p:nvPr>
        </p:nvSpPr>
        <p:spPr>
          <a:xfrm>
            <a:off x="623635" y="1484785"/>
            <a:ext cx="10731328" cy="2592288"/>
          </a:xfrm>
        </p:spPr>
        <p:txBody>
          <a:bodyPr anchor="ctr"/>
          <a:lstStyle/>
          <a:p>
            <a:pPr marL="0" indent="0" algn="ctr">
              <a:buNone/>
            </a:pPr>
            <a:r>
              <a:rPr lang="zh-CN" altLang="en-US" sz="9600" dirty="0">
                <a:solidFill>
                  <a:srgbClr val="C00000"/>
                </a:solidFill>
                <a:latin typeface="Futura Medium" panose="020B0602020204020303" pitchFamily="34" charset="-79"/>
                <a:cs typeface="Futura Medium" panose="020B0602020204020303" pitchFamily="34" charset="-79"/>
              </a:rPr>
              <a:t>广播化简</a:t>
            </a:r>
            <a:endParaRPr lang="en-US" altLang="zh-CN" sz="9600" dirty="0">
              <a:solidFill>
                <a:srgbClr val="C00000"/>
              </a:solidFill>
              <a:latin typeface="Futura Medium" panose="020B0602020204020303" pitchFamily="34" charset="-79"/>
              <a:cs typeface="Futura Medium" panose="020B0602020204020303" pitchFamily="34" charset="-79"/>
            </a:endParaRPr>
          </a:p>
        </p:txBody>
      </p:sp>
      <p:sp>
        <p:nvSpPr>
          <p:cNvPr id="2" name="矩形 1">
            <a:extLst>
              <a:ext uri="{FF2B5EF4-FFF2-40B4-BE49-F238E27FC236}">
                <a16:creationId xmlns:a16="http://schemas.microsoft.com/office/drawing/2014/main" id="{CCF974F7-AF4F-644B-BDBD-CE3F0C08A5F3}"/>
              </a:ext>
            </a:extLst>
          </p:cNvPr>
          <p:cNvSpPr/>
          <p:nvPr/>
        </p:nvSpPr>
        <p:spPr>
          <a:xfrm>
            <a:off x="678932" y="4267975"/>
            <a:ext cx="10875347" cy="961225"/>
          </a:xfrm>
          <a:prstGeom prst="rect">
            <a:avLst/>
          </a:prstGeom>
        </p:spPr>
        <p:txBody>
          <a:bodyPr wrap="square">
            <a:spAutoFit/>
          </a:bodyPr>
          <a:lstStyle/>
          <a:p>
            <a:pPr algn="ctr">
              <a:lnSpc>
                <a:spcPct val="150000"/>
              </a:lnSpc>
            </a:pPr>
            <a:r>
              <a:rPr lang="zh-CN" altLang="en-US" sz="2000" dirty="0">
                <a:solidFill>
                  <a:srgbClr val="374154"/>
                </a:solidFill>
                <a:latin typeface="Microsoft YaHei" panose="020B0503020204020204" pitchFamily="34" charset="-122"/>
                <a:ea typeface="Microsoft YaHei" panose="020B0503020204020204" pitchFamily="34" charset="-122"/>
              </a:rPr>
              <a:t>多个张量形状 </a:t>
            </a:r>
            <a:r>
              <a:rPr lang="en-US" altLang="zh-CN" sz="2000" dirty="0">
                <a:solidFill>
                  <a:srgbClr val="374154"/>
                </a:solidFill>
                <a:latin typeface="Microsoft YaHei" panose="020B0503020204020204" pitchFamily="34" charset="-122"/>
                <a:ea typeface="Microsoft YaHei" panose="020B0503020204020204" pitchFamily="34" charset="-122"/>
              </a:rPr>
              <a:t>Shape</a:t>
            </a:r>
            <a:r>
              <a:rPr lang="zh-CN" altLang="en-US" sz="2000" dirty="0">
                <a:solidFill>
                  <a:srgbClr val="374154"/>
                </a:solidFill>
                <a:latin typeface="Microsoft YaHei" panose="020B0503020204020204" pitchFamily="34" charset="-122"/>
                <a:ea typeface="Microsoft YaHei" panose="020B0503020204020204" pitchFamily="34" charset="-122"/>
              </a:rPr>
              <a:t> 不同，需要进行广播将张量的形状拓展为相同 </a:t>
            </a:r>
            <a:r>
              <a:rPr lang="en-US" altLang="zh-CN" sz="2000" dirty="0">
                <a:solidFill>
                  <a:srgbClr val="374154"/>
                </a:solidFill>
                <a:latin typeface="Microsoft YaHei" panose="020B0503020204020204" pitchFamily="34" charset="-122"/>
                <a:ea typeface="Microsoft YaHei" panose="020B0503020204020204" pitchFamily="34" charset="-122"/>
              </a:rPr>
              <a:t>shape</a:t>
            </a:r>
            <a:r>
              <a:rPr lang="zh-CN" altLang="en-US" sz="2000" dirty="0">
                <a:solidFill>
                  <a:srgbClr val="374154"/>
                </a:solidFill>
                <a:latin typeface="Microsoft YaHei" panose="020B0503020204020204" pitchFamily="34" charset="-122"/>
                <a:ea typeface="Microsoft YaHei" panose="020B0503020204020204" pitchFamily="34" charset="-122"/>
              </a:rPr>
              <a:t> 再进行运算，化简为最小计算所需的广播运算数量。</a:t>
            </a:r>
            <a:endParaRPr lang="en-US" altLang="zh-CN" sz="2000" dirty="0">
              <a:solidFill>
                <a:srgbClr val="374154"/>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41906694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04590ED8-3F18-7245-B3B8-14CCA42A8E58}"/>
              </a:ext>
            </a:extLst>
          </p:cNvPr>
          <p:cNvSpPr>
            <a:spLocks noGrp="1"/>
          </p:cNvSpPr>
          <p:nvPr>
            <p:ph sz="half" idx="1"/>
          </p:nvPr>
        </p:nvSpPr>
        <p:spPr>
          <a:xfrm>
            <a:off x="679524" y="1412776"/>
            <a:ext cx="10963473" cy="504056"/>
          </a:xfrm>
        </p:spPr>
        <p:txBody>
          <a:bodyPr/>
          <a:lstStyle/>
          <a:p>
            <a:r>
              <a:rPr lang="zh-CN" altLang="en-US" dirty="0"/>
              <a:t>位置替换：</a:t>
            </a:r>
          </a:p>
        </p:txBody>
      </p:sp>
      <p:sp>
        <p:nvSpPr>
          <p:cNvPr id="2" name="标题 1">
            <a:extLst>
              <a:ext uri="{FF2B5EF4-FFF2-40B4-BE49-F238E27FC236}">
                <a16:creationId xmlns:a16="http://schemas.microsoft.com/office/drawing/2014/main" id="{455B48B3-7B2D-A348-9FA0-A2EC7C9E5C50}"/>
              </a:ext>
            </a:extLst>
          </p:cNvPr>
          <p:cNvSpPr>
            <a:spLocks noGrp="1"/>
          </p:cNvSpPr>
          <p:nvPr>
            <p:ph type="title"/>
          </p:nvPr>
        </p:nvSpPr>
        <p:spPr/>
        <p:txBody>
          <a:bodyPr/>
          <a:lstStyle/>
          <a:p>
            <a:r>
              <a:rPr kumimoji="1" lang="zh-CN" altLang="en-US" b="0" dirty="0"/>
              <a:t>广播化简</a:t>
            </a:r>
          </a:p>
        </p:txBody>
      </p:sp>
      <p:sp>
        <p:nvSpPr>
          <p:cNvPr id="7" name="文本框 6">
            <a:extLst>
              <a:ext uri="{FF2B5EF4-FFF2-40B4-BE49-F238E27FC236}">
                <a16:creationId xmlns:a16="http://schemas.microsoft.com/office/drawing/2014/main" id="{D4866A1D-FCAD-6943-B081-29FF56592A6F}"/>
              </a:ext>
            </a:extLst>
          </p:cNvPr>
          <p:cNvSpPr txBox="1"/>
          <p:nvPr/>
        </p:nvSpPr>
        <p:spPr>
          <a:xfrm>
            <a:off x="6746453" y="3645024"/>
            <a:ext cx="184731" cy="369332"/>
          </a:xfrm>
          <a:prstGeom prst="rect">
            <a:avLst/>
          </a:prstGeom>
          <a:noFill/>
        </p:spPr>
        <p:txBody>
          <a:bodyPr wrap="none" rtlCol="0">
            <a:spAutoFit/>
          </a:bodyPr>
          <a:lstStyle/>
          <a:p>
            <a:pPr>
              <a:buNone/>
            </a:pPr>
            <a:endParaRPr kumimoji="1" lang="zh-CN" altLang="en-US" b="0" dirty="0" err="1">
              <a:latin typeface="+mn-lt"/>
            </a:endParaRPr>
          </a:p>
        </p:txBody>
      </p:sp>
      <mc:AlternateContent xmlns:mc="http://schemas.openxmlformats.org/markup-compatibility/2006" xmlns:a14="http://schemas.microsoft.com/office/drawing/2010/main">
        <mc:Choice Requires="a14">
          <p:sp>
            <p:nvSpPr>
              <p:cNvPr id="9" name="内容占位符 5">
                <a:extLst>
                  <a:ext uri="{FF2B5EF4-FFF2-40B4-BE49-F238E27FC236}">
                    <a16:creationId xmlns:a16="http://schemas.microsoft.com/office/drawing/2014/main" id="{2F3A38FC-D1FC-2844-961D-C8C276410DEE}"/>
                  </a:ext>
                </a:extLst>
              </p:cNvPr>
              <p:cNvSpPr txBox="1">
                <a:spLocks/>
              </p:cNvSpPr>
              <p:nvPr/>
            </p:nvSpPr>
            <p:spPr>
              <a:xfrm>
                <a:off x="679524" y="1880364"/>
                <a:ext cx="10963473" cy="1260604"/>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buChar cha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lnSpc>
                    <a:spcPct val="150000"/>
                  </a:lnSpc>
                  <a:buFontTx/>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𝑴𝒂𝒕</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𝑴𝒂𝒕</m:t>
                          </m:r>
                        </m:e>
                        <m:sub>
                          <m:r>
                            <a:rPr lang="en-US" altLang="zh-CN" b="1" i="1" smtClean="0">
                              <a:latin typeface="Cambria Math" panose="02040503050406030204" pitchFamily="18" charset="0"/>
                            </a:rPr>
                            <m:t>𝟐</m:t>
                          </m:r>
                        </m:sub>
                      </m:sSub>
                      <m:r>
                        <a:rPr lang="en-US" altLang="zh-CN" b="1"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𝑴𝒂𝒕</m:t>
                          </m:r>
                        </m:e>
                        <m:sub>
                          <m:r>
                            <a:rPr lang="en-US" altLang="zh-CN" b="1" i="1">
                              <a:latin typeface="Cambria Math" panose="02040503050406030204" pitchFamily="18" charset="0"/>
                            </a:rPr>
                            <m:t>𝟏</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𝑴𝒂𝒕</m:t>
                          </m:r>
                        </m:e>
                        <m:sub>
                          <m:r>
                            <a:rPr lang="en-US" altLang="zh-CN" b="1" i="1">
                              <a:latin typeface="Cambria Math" panose="02040503050406030204" pitchFamily="18" charset="0"/>
                            </a:rPr>
                            <m:t>𝟐</m:t>
                          </m:r>
                        </m:sub>
                      </m:sSub>
                      <m:r>
                        <a:rPr lang="en-US" altLang="zh-CN" i="1">
                          <a:latin typeface="Cambria Math" panose="02040503050406030204" pitchFamily="18" charset="0"/>
                        </a:rPr>
                        <m:t>)+</m:t>
                      </m:r>
                      <m:r>
                        <a:rPr lang="en-US" altLang="zh-CN" b="1"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1</m:t>
                          </m:r>
                        </m:sub>
                      </m:sSub>
                      <m:r>
                        <a:rPr lang="en-US" altLang="zh-CN" b="1"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oMath>
                  </m:oMathPara>
                </a14:m>
                <a:endParaRPr lang="zh-CN" altLang="en-US" dirty="0"/>
              </a:p>
            </p:txBody>
          </p:sp>
        </mc:Choice>
        <mc:Fallback xmlns="">
          <p:sp>
            <p:nvSpPr>
              <p:cNvPr id="9" name="内容占位符 5">
                <a:extLst>
                  <a:ext uri="{FF2B5EF4-FFF2-40B4-BE49-F238E27FC236}">
                    <a16:creationId xmlns:a16="http://schemas.microsoft.com/office/drawing/2014/main" id="{2F3A38FC-D1FC-2844-961D-C8C276410DEE}"/>
                  </a:ext>
                </a:extLst>
              </p:cNvPr>
              <p:cNvSpPr txBox="1">
                <a:spLocks noRot="1" noChangeAspect="1" noMove="1" noResize="1" noEditPoints="1" noAdjustHandles="1" noChangeArrowheads="1" noChangeShapeType="1" noTextEdit="1"/>
              </p:cNvSpPr>
              <p:nvPr/>
            </p:nvSpPr>
            <p:spPr>
              <a:xfrm>
                <a:off x="679524" y="1880364"/>
                <a:ext cx="10963473" cy="1260604"/>
              </a:xfrm>
              <a:prstGeom prst="rect">
                <a:avLst/>
              </a:prstGeom>
              <a:blipFill>
                <a:blip r:embed="rId2"/>
                <a:stretch>
                  <a:fillRect/>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EDB10BE8-AC06-CB44-BB72-E3175CD14DF7}"/>
              </a:ext>
            </a:extLst>
          </p:cNvPr>
          <p:cNvPicPr>
            <a:picLocks noChangeAspect="1"/>
          </p:cNvPicPr>
          <p:nvPr/>
        </p:nvPicPr>
        <p:blipFill>
          <a:blip r:embed="rId3"/>
          <a:stretch>
            <a:fillRect/>
          </a:stretch>
        </p:blipFill>
        <p:spPr>
          <a:xfrm>
            <a:off x="601537" y="2889921"/>
            <a:ext cx="5400599" cy="2933154"/>
          </a:xfrm>
          <a:prstGeom prst="rect">
            <a:avLst/>
          </a:prstGeom>
        </p:spPr>
      </p:pic>
      <p:pic>
        <p:nvPicPr>
          <p:cNvPr id="12" name="图片 11">
            <a:extLst>
              <a:ext uri="{FF2B5EF4-FFF2-40B4-BE49-F238E27FC236}">
                <a16:creationId xmlns:a16="http://schemas.microsoft.com/office/drawing/2014/main" id="{6CCBD34E-54D2-894D-938D-E0CEB531931A}"/>
              </a:ext>
            </a:extLst>
          </p:cNvPr>
          <p:cNvPicPr>
            <a:picLocks noChangeAspect="1"/>
          </p:cNvPicPr>
          <p:nvPr/>
        </p:nvPicPr>
        <p:blipFill>
          <a:blip r:embed="rId4"/>
          <a:stretch>
            <a:fillRect/>
          </a:stretch>
        </p:blipFill>
        <p:spPr>
          <a:xfrm>
            <a:off x="6818460" y="2845061"/>
            <a:ext cx="4902523" cy="2978013"/>
          </a:xfrm>
          <a:prstGeom prst="rect">
            <a:avLst/>
          </a:prstGeom>
        </p:spPr>
      </p:pic>
    </p:spTree>
    <p:extLst>
      <p:ext uri="{BB962C8B-B14F-4D97-AF65-F5344CB8AC3E}">
        <p14:creationId xmlns:p14="http://schemas.microsoft.com/office/powerpoint/2010/main" val="3549848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B696E5-12D9-1645-986E-3F2230DDAB58}"/>
              </a:ext>
            </a:extLst>
          </p:cNvPr>
          <p:cNvSpPr>
            <a:spLocks noGrp="1"/>
          </p:cNvSpPr>
          <p:nvPr>
            <p:ph type="title"/>
          </p:nvPr>
        </p:nvSpPr>
        <p:spPr/>
        <p:txBody>
          <a:bodyPr/>
          <a:lstStyle/>
          <a:p>
            <a:r>
              <a:rPr kumimoji="1" lang="en-US" altLang="zh-CN" dirty="0"/>
              <a:t>Reference</a:t>
            </a:r>
            <a:endParaRPr kumimoji="1" lang="zh-CN" altLang="en-US" dirty="0"/>
          </a:p>
        </p:txBody>
      </p:sp>
      <p:sp>
        <p:nvSpPr>
          <p:cNvPr id="3" name="内容占位符 2">
            <a:extLst>
              <a:ext uri="{FF2B5EF4-FFF2-40B4-BE49-F238E27FC236}">
                <a16:creationId xmlns:a16="http://schemas.microsoft.com/office/drawing/2014/main" id="{7AFE82E5-A73A-6F43-8864-9BEA47F5F0CD}"/>
              </a:ext>
            </a:extLst>
          </p:cNvPr>
          <p:cNvSpPr>
            <a:spLocks noGrp="1"/>
          </p:cNvSpPr>
          <p:nvPr>
            <p:ph sz="half" idx="1"/>
          </p:nvPr>
        </p:nvSpPr>
        <p:spPr/>
        <p:txBody>
          <a:bodyPr/>
          <a:lstStyle/>
          <a:p>
            <a:pPr>
              <a:buFont typeface="+mj-lt"/>
              <a:buAutoNum type="arabicPeriod"/>
            </a:pPr>
            <a:r>
              <a:rPr lang="en-US" altLang="zh-CN" sz="1200" dirty="0" err="1">
                <a:latin typeface="Gill Sans MT" panose="020B0502020104020203" pitchFamily="34" charset="0"/>
              </a:rPr>
              <a:t>Niu</a:t>
            </a:r>
            <a:r>
              <a:rPr lang="en-US" altLang="zh-CN" sz="1200" dirty="0">
                <a:latin typeface="Gill Sans MT" panose="020B0502020104020203" pitchFamily="34" charset="0"/>
              </a:rPr>
              <a:t>, Wei, et al. "DNNFusion: accelerating deep neural networks execution with advanced operator fusion." Proceedings of the 42nd ACM SIGPLAN International Conference on Programming Language Design and Implementation. 2021</a:t>
            </a:r>
            <a:endParaRPr lang="en-US" altLang="zh-CN" sz="1200" dirty="0">
              <a:latin typeface="Gill Sans MT" panose="020B0502020104020203" pitchFamily="34" charset="0"/>
              <a:ea typeface="Microsoft YaHei" panose="020B0503020204020204" pitchFamily="34" charset="-122"/>
            </a:endParaRPr>
          </a:p>
        </p:txBody>
      </p:sp>
    </p:spTree>
    <p:extLst>
      <p:ext uri="{BB962C8B-B14F-4D97-AF65-F5344CB8AC3E}">
        <p14:creationId xmlns:p14="http://schemas.microsoft.com/office/powerpoint/2010/main" val="843830938"/>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of</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Frontend</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Optimizer</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5" name="内容占位符 2">
            <a:extLst>
              <a:ext uri="{FF2B5EF4-FFF2-40B4-BE49-F238E27FC236}">
                <a16:creationId xmlns:a16="http://schemas.microsoft.com/office/drawing/2014/main" id="{63C0325B-08D7-8F42-A31B-97850A5DE912}"/>
              </a:ext>
            </a:extLst>
          </p:cNvPr>
          <p:cNvSpPr>
            <a:spLocks noGrp="1"/>
          </p:cNvSpPr>
          <p:nvPr/>
        </p:nvSpPr>
        <p:spPr>
          <a:xfrm>
            <a:off x="616646" y="1484784"/>
            <a:ext cx="5337720" cy="4453728"/>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en-US" altLang="zh-CN" sz="3200" b="1" dirty="0">
                <a:solidFill>
                  <a:srgbClr val="374154"/>
                </a:solidFill>
                <a:latin typeface="Gill Sans MT" panose="020B0502020104020203" pitchFamily="34" charset="0"/>
              </a:rPr>
              <a:t>AI</a:t>
            </a:r>
            <a:r>
              <a:rPr lang="zh-CN" altLang="en-US" sz="3200" b="1" dirty="0">
                <a:solidFill>
                  <a:srgbClr val="374154"/>
                </a:solidFill>
                <a:latin typeface="Gill Sans MT" panose="020B0502020104020203" pitchFamily="34" charset="0"/>
              </a:rPr>
              <a:t> 编译器前端优化</a:t>
            </a:r>
            <a:endParaRPr lang="en-US" altLang="zh-CN" sz="3200" b="1"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图层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Graph</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IR</a:t>
            </a:r>
          </a:p>
          <a:p>
            <a:pPr lvl="1"/>
            <a:r>
              <a:rPr lang="zh-CN" altLang="en-US" sz="2800" dirty="0">
                <a:solidFill>
                  <a:srgbClr val="374154"/>
                </a:solidFill>
                <a:latin typeface="Gill Sans MT" panose="020B0502020104020203" pitchFamily="34" charset="0"/>
              </a:rPr>
              <a:t>算子融合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OP</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Fusion</a:t>
            </a:r>
          </a:p>
          <a:p>
            <a:pPr lvl="1"/>
            <a:r>
              <a:rPr lang="zh-CN" altLang="en-US" sz="2800" dirty="0">
                <a:solidFill>
                  <a:srgbClr val="374154"/>
                </a:solidFill>
                <a:latin typeface="Gill Sans MT" panose="020B0502020104020203" pitchFamily="34" charset="0"/>
              </a:rPr>
              <a:t>布局转换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Layout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Transform</a:t>
            </a:r>
          </a:p>
          <a:p>
            <a:pPr lvl="1"/>
            <a:r>
              <a:rPr lang="zh-CN" altLang="en-US" sz="2800" dirty="0">
                <a:solidFill>
                  <a:srgbClr val="374154"/>
                </a:solidFill>
                <a:latin typeface="Gill Sans MT" panose="020B0502020104020203" pitchFamily="34" charset="0"/>
              </a:rPr>
              <a:t>内存分配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Memory</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Allocation</a:t>
            </a:r>
          </a:p>
        </p:txBody>
      </p:sp>
      <p:sp>
        <p:nvSpPr>
          <p:cNvPr id="6" name="内容占位符 2">
            <a:extLst>
              <a:ext uri="{FF2B5EF4-FFF2-40B4-BE49-F238E27FC236}">
                <a16:creationId xmlns:a16="http://schemas.microsoft.com/office/drawing/2014/main" id="{66F41646-6DB0-4A4A-9EEE-40F2010086D6}"/>
              </a:ext>
            </a:extLst>
          </p:cNvPr>
          <p:cNvSpPr>
            <a:spLocks noGrp="1"/>
          </p:cNvSpPr>
          <p:nvPr/>
        </p:nvSpPr>
        <p:spPr>
          <a:xfrm>
            <a:off x="6242397" y="2208332"/>
            <a:ext cx="5337720" cy="3006632"/>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lvl="1"/>
            <a:r>
              <a:rPr lang="zh-CN" altLang="en-US" sz="2800" dirty="0">
                <a:solidFill>
                  <a:srgbClr val="374154"/>
                </a:solidFill>
                <a:latin typeface="Gill Sans MT" panose="020B0502020104020203" pitchFamily="34" charset="0"/>
              </a:rPr>
              <a:t>常量折叠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Constant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Fold</a:t>
            </a:r>
          </a:p>
          <a:p>
            <a:pPr lvl="1"/>
            <a:r>
              <a:rPr lang="zh-CN" altLang="en-US" sz="2800" dirty="0">
                <a:solidFill>
                  <a:srgbClr val="374154"/>
                </a:solidFill>
                <a:latin typeface="Gill Sans MT" panose="020B0502020104020203" pitchFamily="34" charset="0"/>
              </a:rPr>
              <a:t>公共子表达式消除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CSE</a:t>
            </a:r>
            <a:r>
              <a:rPr lang="zh-CN" altLang="en-US" sz="2800" dirty="0">
                <a:solidFill>
                  <a:srgbClr val="374154"/>
                </a:solidFill>
                <a:latin typeface="Gill Sans MT" panose="020B0502020104020203" pitchFamily="34" charset="0"/>
              </a:rPr>
              <a:t> </a:t>
            </a:r>
            <a:endParaRPr lang="en-US" altLang="zh-CN" sz="2800"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死代码消除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DCE</a:t>
            </a:r>
          </a:p>
          <a:p>
            <a:pPr lvl="1"/>
            <a:r>
              <a:rPr lang="zh-CN" altLang="en-US" sz="2800" dirty="0">
                <a:solidFill>
                  <a:srgbClr val="374154"/>
                </a:solidFill>
                <a:latin typeface="Gill Sans MT" panose="020B0502020104020203" pitchFamily="34" charset="0"/>
              </a:rPr>
              <a:t>代数简化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Algebraic</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Reduced</a:t>
            </a:r>
            <a:r>
              <a:rPr lang="zh-CN" altLang="en-US" sz="2800" dirty="0">
                <a:solidFill>
                  <a:srgbClr val="374154"/>
                </a:solidFill>
                <a:latin typeface="Gill Sans MT" panose="020B0502020104020203" pitchFamily="34" charset="0"/>
              </a:rPr>
              <a:t> </a:t>
            </a:r>
            <a:endParaRPr lang="en-US" altLang="zh-CN" sz="28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285995928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616646" y="1484784"/>
            <a:ext cx="10963472" cy="4453728"/>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buNone/>
            </a:pPr>
            <a:r>
              <a:rPr lang="en-US" altLang="zh-CN" sz="2800" b="1" dirty="0">
                <a:solidFill>
                  <a:srgbClr val="374154"/>
                </a:solidFill>
                <a:latin typeface="Gill Sans MT" panose="020B0502020104020203" pitchFamily="34" charset="0"/>
              </a:rPr>
              <a:t>algebraic reduced</a:t>
            </a:r>
            <a:r>
              <a:rPr lang="zh-CN" altLang="en-US" sz="2800" b="1" dirty="0">
                <a:solidFill>
                  <a:srgbClr val="374154"/>
                </a:solidFill>
                <a:latin typeface="Gill Sans MT" panose="020B0502020104020203" pitchFamily="34" charset="0"/>
              </a:rPr>
              <a:t> </a:t>
            </a:r>
            <a:r>
              <a:rPr lang="en-US" altLang="zh-CN" sz="2800" b="1" dirty="0">
                <a:solidFill>
                  <a:srgbClr val="374154"/>
                </a:solidFill>
                <a:latin typeface="Gill Sans MT" panose="020B0502020104020203" pitchFamily="34" charset="0"/>
              </a:rPr>
              <a:t>– </a:t>
            </a:r>
            <a:r>
              <a:rPr lang="zh-CN" altLang="en-US" sz="2800" b="1" dirty="0">
                <a:solidFill>
                  <a:srgbClr val="374154"/>
                </a:solidFill>
                <a:latin typeface="Gill Sans MT" panose="020B0502020104020203" pitchFamily="34" charset="0"/>
              </a:rPr>
              <a:t>代数化简</a:t>
            </a:r>
            <a:endParaRPr lang="en-US" altLang="zh-CN" sz="2800" b="1" dirty="0">
              <a:solidFill>
                <a:srgbClr val="374154"/>
              </a:solidFill>
              <a:latin typeface="Gill Sans MT" panose="020B0502020104020203" pitchFamily="34" charset="0"/>
            </a:endParaRPr>
          </a:p>
          <a:p>
            <a:pPr lvl="1"/>
            <a:r>
              <a:rPr lang="zh-CN" altLang="en-US" sz="2400" dirty="0">
                <a:solidFill>
                  <a:srgbClr val="374154"/>
                </a:solidFill>
                <a:latin typeface="Gill Sans MT" panose="020B0502020104020203" pitchFamily="34" charset="0"/>
              </a:rPr>
              <a:t>算术化简</a:t>
            </a:r>
            <a:endParaRPr lang="en-US" altLang="zh-CN" sz="2400" dirty="0">
              <a:solidFill>
                <a:srgbClr val="374154"/>
              </a:solidFill>
              <a:latin typeface="Gill Sans MT" panose="020B0502020104020203" pitchFamily="34" charset="0"/>
            </a:endParaRPr>
          </a:p>
          <a:p>
            <a:pPr lvl="1"/>
            <a:r>
              <a:rPr lang="zh-CN" altLang="en-US" sz="2400" dirty="0">
                <a:solidFill>
                  <a:srgbClr val="374154"/>
                </a:solidFill>
                <a:latin typeface="Gill Sans MT" panose="020B0502020104020203" pitchFamily="34" charset="0"/>
              </a:rPr>
              <a:t>运行化简</a:t>
            </a:r>
            <a:endParaRPr lang="en-US" altLang="zh-CN" sz="2400" dirty="0">
              <a:solidFill>
                <a:srgbClr val="374154"/>
              </a:solidFill>
              <a:latin typeface="Gill Sans MT" panose="020B0502020104020203" pitchFamily="34" charset="0"/>
            </a:endParaRPr>
          </a:p>
          <a:p>
            <a:pPr lvl="1"/>
            <a:r>
              <a:rPr lang="zh-CN" altLang="en-US" sz="2400" dirty="0">
                <a:solidFill>
                  <a:srgbClr val="374154"/>
                </a:solidFill>
                <a:latin typeface="Gill Sans MT" panose="020B0502020104020203" pitchFamily="34" charset="0"/>
              </a:rPr>
              <a:t>广播化简</a:t>
            </a:r>
            <a:endParaRPr lang="en-US" altLang="zh-CN" sz="24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237861045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FF796-7B23-5145-B43F-E081C1C5A3DF}"/>
              </a:ext>
            </a:extLst>
          </p:cNvPr>
          <p:cNvSpPr>
            <a:spLocks noGrp="1"/>
          </p:cNvSpPr>
          <p:nvPr>
            <p:ph type="title"/>
          </p:nvPr>
        </p:nvSpPr>
        <p:spPr/>
        <p:txBody>
          <a:bodyPr/>
          <a:lstStyle/>
          <a:p>
            <a:r>
              <a:rPr kumimoji="1" lang="en-US" altLang="zh-CN" dirty="0"/>
              <a:t>Where are we?</a:t>
            </a:r>
            <a:endParaRPr kumimoji="1" lang="zh-CN" altLang="en-US" dirty="0"/>
          </a:p>
        </p:txBody>
      </p:sp>
      <p:pic>
        <p:nvPicPr>
          <p:cNvPr id="4" name="图片 3">
            <a:extLst>
              <a:ext uri="{FF2B5EF4-FFF2-40B4-BE49-F238E27FC236}">
                <a16:creationId xmlns:a16="http://schemas.microsoft.com/office/drawing/2014/main" id="{A2C8BD54-8B15-C443-BC42-AC9C4E216A6F}"/>
              </a:ext>
            </a:extLst>
          </p:cNvPr>
          <p:cNvPicPr>
            <a:picLocks noChangeAspect="1"/>
          </p:cNvPicPr>
          <p:nvPr/>
        </p:nvPicPr>
        <p:blipFill>
          <a:blip r:embed="rId2"/>
          <a:stretch>
            <a:fillRect/>
          </a:stretch>
        </p:blipFill>
        <p:spPr>
          <a:xfrm>
            <a:off x="913805" y="836712"/>
            <a:ext cx="9145016" cy="5708416"/>
          </a:xfrm>
          <a:prstGeom prst="rect">
            <a:avLst/>
          </a:prstGeom>
        </p:spPr>
      </p:pic>
    </p:spTree>
    <p:extLst>
      <p:ext uri="{BB962C8B-B14F-4D97-AF65-F5344CB8AC3E}">
        <p14:creationId xmlns:p14="http://schemas.microsoft.com/office/powerpoint/2010/main" val="1832459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D26926-DB13-AF4B-B20E-D896B78A5920}"/>
              </a:ext>
            </a:extLst>
          </p:cNvPr>
          <p:cNvSpPr>
            <a:spLocks noGrp="1"/>
          </p:cNvSpPr>
          <p:nvPr>
            <p:ph type="title"/>
          </p:nvPr>
        </p:nvSpPr>
        <p:spPr/>
        <p:txBody>
          <a:bodyPr/>
          <a:lstStyle/>
          <a:p>
            <a:r>
              <a:rPr kumimoji="1" lang="en-US" altLang="zh-CN" dirty="0"/>
              <a:t>Principle</a:t>
            </a:r>
            <a:endParaRPr kumimoji="1" lang="zh-CN" altLang="en-US" dirty="0"/>
          </a:p>
        </p:txBody>
      </p:sp>
      <p:sp>
        <p:nvSpPr>
          <p:cNvPr id="3" name="内容占位符 2">
            <a:extLst>
              <a:ext uri="{FF2B5EF4-FFF2-40B4-BE49-F238E27FC236}">
                <a16:creationId xmlns:a16="http://schemas.microsoft.com/office/drawing/2014/main" id="{C8F780CB-0F8D-BC4B-A833-D48894787B05}"/>
              </a:ext>
            </a:extLst>
          </p:cNvPr>
          <p:cNvSpPr>
            <a:spLocks noGrp="1"/>
          </p:cNvSpPr>
          <p:nvPr>
            <p:ph sz="half" idx="1"/>
          </p:nvPr>
        </p:nvSpPr>
        <p:spPr/>
        <p:txBody>
          <a:bodyPr/>
          <a:lstStyle/>
          <a:p>
            <a:pPr>
              <a:lnSpc>
                <a:spcPct val="150000"/>
              </a:lnSpc>
            </a:pPr>
            <a:r>
              <a:rPr lang="zh-CN" altLang="en-US" dirty="0"/>
              <a:t>代数化简的目的是利用交换率、结合律等规律调整图中算子的执行顺序，或者删除不必要的算子，以提高图整体的计算效率。</a:t>
            </a:r>
            <a:endParaRPr lang="en-US" altLang="zh-CN" dirty="0"/>
          </a:p>
        </p:txBody>
      </p:sp>
    </p:spTree>
    <p:extLst>
      <p:ext uri="{BB962C8B-B14F-4D97-AF65-F5344CB8AC3E}">
        <p14:creationId xmlns:p14="http://schemas.microsoft.com/office/powerpoint/2010/main" val="3950148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5B48B3-7B2D-A348-9FA0-A2EC7C9E5C50}"/>
              </a:ext>
            </a:extLst>
          </p:cNvPr>
          <p:cNvSpPr>
            <a:spLocks noGrp="1"/>
          </p:cNvSpPr>
          <p:nvPr>
            <p:ph type="title"/>
          </p:nvPr>
        </p:nvSpPr>
        <p:spPr/>
        <p:txBody>
          <a:bodyPr/>
          <a:lstStyle/>
          <a:p>
            <a:r>
              <a:rPr kumimoji="1" lang="en-US" altLang="zh-CN" dirty="0"/>
              <a:t>Algorithm</a:t>
            </a:r>
            <a:endParaRPr kumimoji="1" lang="zh-CN" altLang="en-US" dirty="0"/>
          </a:p>
        </p:txBody>
      </p:sp>
      <p:sp>
        <p:nvSpPr>
          <p:cNvPr id="3" name="内容占位符 2">
            <a:extLst>
              <a:ext uri="{FF2B5EF4-FFF2-40B4-BE49-F238E27FC236}">
                <a16:creationId xmlns:a16="http://schemas.microsoft.com/office/drawing/2014/main" id="{A18DA4CA-01F8-924B-9BEC-74A964114F16}"/>
              </a:ext>
            </a:extLst>
          </p:cNvPr>
          <p:cNvSpPr>
            <a:spLocks noGrp="1"/>
          </p:cNvSpPr>
          <p:nvPr>
            <p:ph sz="half" idx="1"/>
          </p:nvPr>
        </p:nvSpPr>
        <p:spPr/>
        <p:txBody>
          <a:bodyPr/>
          <a:lstStyle/>
          <a:p>
            <a:pPr marL="0" indent="0">
              <a:lnSpc>
                <a:spcPct val="150000"/>
              </a:lnSpc>
              <a:buNone/>
            </a:pPr>
            <a:r>
              <a:rPr lang="zh-CN" altLang="en-US" dirty="0"/>
              <a:t>代数化简可以通过子图替换的方式完成，具体实现：</a:t>
            </a:r>
            <a:endParaRPr lang="en-US" altLang="zh-CN" dirty="0"/>
          </a:p>
          <a:p>
            <a:pPr>
              <a:lnSpc>
                <a:spcPct val="150000"/>
              </a:lnSpc>
            </a:pPr>
            <a:r>
              <a:rPr lang="zh-CN" altLang="en-US" dirty="0"/>
              <a:t>可以先抽象出一套通用的子图替换框架，再对各规则实例化。</a:t>
            </a:r>
            <a:endParaRPr lang="en-US" altLang="zh-CN" dirty="0"/>
          </a:p>
          <a:p>
            <a:pPr>
              <a:lnSpc>
                <a:spcPct val="150000"/>
              </a:lnSpc>
            </a:pPr>
            <a:r>
              <a:rPr lang="zh-CN" altLang="en-US" dirty="0"/>
              <a:t>可以针对每一个具体的规则实现专门的优化逻辑。</a:t>
            </a:r>
          </a:p>
        </p:txBody>
      </p:sp>
    </p:spTree>
    <p:extLst>
      <p:ext uri="{BB962C8B-B14F-4D97-AF65-F5344CB8AC3E}">
        <p14:creationId xmlns:p14="http://schemas.microsoft.com/office/powerpoint/2010/main" val="694159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AA29AF3E-12BD-804E-9A12-C93A5EDB7AF9}"/>
              </a:ext>
            </a:extLst>
          </p:cNvPr>
          <p:cNvSpPr>
            <a:spLocks noGrp="1"/>
          </p:cNvSpPr>
          <p:nvPr>
            <p:ph sz="half" idx="1"/>
          </p:nvPr>
        </p:nvSpPr>
        <p:spPr>
          <a:xfrm>
            <a:off x="623635" y="1052736"/>
            <a:ext cx="10731328" cy="3528392"/>
          </a:xfrm>
        </p:spPr>
        <p:txBody>
          <a:bodyPr anchor="ctr"/>
          <a:lstStyle/>
          <a:p>
            <a:pPr marL="0" indent="0" algn="ctr">
              <a:buNone/>
            </a:pPr>
            <a:r>
              <a:rPr lang="zh-CN" altLang="en-US" sz="9600" dirty="0">
                <a:solidFill>
                  <a:srgbClr val="C00000"/>
                </a:solidFill>
                <a:latin typeface="Futura Medium" panose="020B0602020204020303" pitchFamily="34" charset="-79"/>
                <a:cs typeface="Futura Medium" panose="020B0602020204020303" pitchFamily="34" charset="-79"/>
              </a:rPr>
              <a:t>算术化简</a:t>
            </a:r>
            <a:endParaRPr lang="en-US" altLang="zh-CN" sz="9600" dirty="0">
              <a:solidFill>
                <a:srgbClr val="C00000"/>
              </a:solidFill>
              <a:latin typeface="Futura Medium" panose="020B0602020204020303" pitchFamily="34" charset="-79"/>
              <a:cs typeface="Futura Medium" panose="020B0602020204020303" pitchFamily="34" charset="-79"/>
            </a:endParaRPr>
          </a:p>
        </p:txBody>
      </p:sp>
      <p:sp>
        <p:nvSpPr>
          <p:cNvPr id="2" name="矩形 1">
            <a:extLst>
              <a:ext uri="{FF2B5EF4-FFF2-40B4-BE49-F238E27FC236}">
                <a16:creationId xmlns:a16="http://schemas.microsoft.com/office/drawing/2014/main" id="{CCF974F7-AF4F-644B-BDBD-CE3F0C08A5F3}"/>
              </a:ext>
            </a:extLst>
          </p:cNvPr>
          <p:cNvSpPr/>
          <p:nvPr/>
        </p:nvSpPr>
        <p:spPr>
          <a:xfrm>
            <a:off x="678932" y="4267975"/>
            <a:ext cx="10875347" cy="961225"/>
          </a:xfrm>
          <a:prstGeom prst="rect">
            <a:avLst/>
          </a:prstGeom>
        </p:spPr>
        <p:txBody>
          <a:bodyPr wrap="square">
            <a:spAutoFit/>
          </a:bodyPr>
          <a:lstStyle/>
          <a:p>
            <a:pPr>
              <a:lnSpc>
                <a:spcPct val="150000"/>
              </a:lnSpc>
            </a:pPr>
            <a:r>
              <a:rPr lang="zh-CN" altLang="en-US" sz="2000" dirty="0">
                <a:solidFill>
                  <a:srgbClr val="374154"/>
                </a:solidFill>
                <a:latin typeface="Microsoft YaHei" panose="020B0503020204020204" pitchFamily="34" charset="-122"/>
                <a:ea typeface="Microsoft YaHei" panose="020B0503020204020204" pitchFamily="34" charset="-122"/>
              </a:rPr>
              <a:t>通过利用代数之间算术运算法则，在计算图中可以确定优化的运算符执行顺序，从而用新的运算符替换原有复杂的运算符组合。</a:t>
            </a:r>
            <a:endParaRPr lang="en-US" altLang="zh-CN" sz="2000" dirty="0">
              <a:solidFill>
                <a:srgbClr val="374154"/>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036446660"/>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F070C18-AB22-C349-AD6A-57985058D4A3}"/>
              </a:ext>
            </a:extLst>
          </p:cNvPr>
          <p:cNvSpPr>
            <a:spLocks noGrp="1"/>
          </p:cNvSpPr>
          <p:nvPr>
            <p:ph type="title"/>
          </p:nvPr>
        </p:nvSpPr>
        <p:spPr/>
        <p:txBody>
          <a:bodyPr/>
          <a:lstStyle/>
          <a:p>
            <a:pPr marL="0" indent="0">
              <a:buNone/>
            </a:pPr>
            <a:r>
              <a:rPr lang="zh-CN" altLang="en-US" b="0" dirty="0"/>
              <a:t>算术化简 </a:t>
            </a:r>
            <a:r>
              <a:rPr lang="en-US" altLang="zh-CN" b="0" dirty="0"/>
              <a:t>I</a:t>
            </a:r>
          </a:p>
        </p:txBody>
      </p:sp>
      <p:sp>
        <p:nvSpPr>
          <p:cNvPr id="5" name="内容占位符 4">
            <a:extLst>
              <a:ext uri="{FF2B5EF4-FFF2-40B4-BE49-F238E27FC236}">
                <a16:creationId xmlns:a16="http://schemas.microsoft.com/office/drawing/2014/main" id="{83D4EE28-12C0-A040-BFBF-E172397DF1D1}"/>
              </a:ext>
            </a:extLst>
          </p:cNvPr>
          <p:cNvSpPr>
            <a:spLocks noGrp="1"/>
          </p:cNvSpPr>
          <p:nvPr>
            <p:ph sz="half" idx="1"/>
          </p:nvPr>
        </p:nvSpPr>
        <p:spPr>
          <a:xfrm>
            <a:off x="623635" y="1412776"/>
            <a:ext cx="10963473" cy="589190"/>
          </a:xfrm>
        </p:spPr>
        <p:txBody>
          <a:bodyPr/>
          <a:lstStyle/>
          <a:p>
            <a:pPr>
              <a:lnSpc>
                <a:spcPct val="150000"/>
              </a:lnSpc>
            </a:pPr>
            <a:r>
              <a:rPr lang="zh-CN" altLang="en-US" dirty="0">
                <a:latin typeface="Gill Sans MT" panose="020B0502020104020203" pitchFamily="34" charset="0"/>
              </a:rPr>
              <a:t>结合律化简：</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EA8B91D2-251F-E34A-8707-6E5EFE018ED9}"/>
                  </a:ext>
                </a:extLst>
              </p:cNvPr>
              <p:cNvSpPr/>
              <p:nvPr/>
            </p:nvSpPr>
            <p:spPr>
              <a:xfrm>
                <a:off x="605056" y="2276872"/>
                <a:ext cx="10803338" cy="1853969"/>
              </a:xfrm>
              <a:prstGeom prst="rect">
                <a:avLst/>
              </a:prstGeom>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sSup>
                        <m:sSupPr>
                          <m:ctrlPr>
                            <a:rPr lang="en-US" altLang="zh-CN" i="1" dirty="0" smtClean="0">
                              <a:solidFill>
                                <a:srgbClr val="374154"/>
                              </a:solidFill>
                              <a:latin typeface="Cambria Math" panose="02040503050406030204" pitchFamily="18" charset="0"/>
                            </a:rPr>
                          </m:ctrlPr>
                        </m:sSupPr>
                        <m:e>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𝐵</m:t>
                          </m:r>
                          <m:r>
                            <a:rPr lang="en-US" altLang="zh-CN" i="1" dirty="0">
                              <a:solidFill>
                                <a:srgbClr val="374154"/>
                              </a:solidFill>
                              <a:latin typeface="Cambria Math" panose="02040503050406030204" pitchFamily="18" charset="0"/>
                            </a:rPr>
                            <m:t>)</m:t>
                          </m:r>
                        </m:e>
                        <m:sup>
                          <m:r>
                            <a:rPr lang="en-US" altLang="zh-CN" b="0" i="1" dirty="0" smtClean="0">
                              <a:solidFill>
                                <a:srgbClr val="374154"/>
                              </a:solidFill>
                              <a:latin typeface="Cambria Math" panose="02040503050406030204" pitchFamily="18" charset="0"/>
                            </a:rPr>
                            <m:t>−1</m:t>
                          </m:r>
                        </m:sup>
                      </m:sSup>
                      <m:r>
                        <a:rPr lang="en-US" altLang="zh-CN" i="1" dirty="0" smtClean="0">
                          <a:solidFill>
                            <a:srgbClr val="374154"/>
                          </a:solidFill>
                          <a:latin typeface="Cambria Math" panose="02040503050406030204" pitchFamily="18" charset="0"/>
                        </a:rPr>
                        <m:t>⨀</m:t>
                      </m:r>
                      <m:sSup>
                        <m:sSupPr>
                          <m:ctrlPr>
                            <a:rPr lang="en-US" altLang="zh-CN" i="1" dirty="0" smtClean="0">
                              <a:solidFill>
                                <a:srgbClr val="374154"/>
                              </a:solidFill>
                              <a:latin typeface="Cambria Math" panose="02040503050406030204" pitchFamily="18" charset="0"/>
                            </a:rPr>
                          </m:ctrlPr>
                        </m:sSupPr>
                        <m:e>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𝐵</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𝐶</m:t>
                          </m:r>
                          <m:r>
                            <a:rPr lang="en-US" altLang="zh-CN" i="1" dirty="0">
                              <a:solidFill>
                                <a:srgbClr val="374154"/>
                              </a:solidFill>
                              <a:latin typeface="Cambria Math" panose="02040503050406030204" pitchFamily="18" charset="0"/>
                            </a:rPr>
                            <m:t>)</m:t>
                          </m:r>
                        </m:e>
                        <m:sup>
                          <m:r>
                            <a:rPr lang="en-US" altLang="zh-CN" b="0" i="1" dirty="0" smtClean="0">
                              <a:solidFill>
                                <a:srgbClr val="374154"/>
                              </a:solidFill>
                              <a:latin typeface="Cambria Math" panose="02040503050406030204" pitchFamily="18" charset="0"/>
                            </a:rPr>
                            <m:t>−1</m:t>
                          </m:r>
                        </m:sup>
                      </m:sSup>
                      <m:r>
                        <a:rPr lang="en-US" altLang="zh-CN" i="1" dirty="0" smtClean="0">
                          <a:solidFill>
                            <a:srgbClr val="374154"/>
                          </a:solidFill>
                          <a:latin typeface="Cambria Math" panose="02040503050406030204" pitchFamily="18" charset="0"/>
                          <a:ea typeface="Cambria Math" panose="02040503050406030204" pitchFamily="18" charset="0"/>
                        </a:rPr>
                        <m:t>→</m:t>
                      </m:r>
                      <m:sSup>
                        <m:sSupPr>
                          <m:ctrlPr>
                            <a:rPr lang="en-US" altLang="zh-CN" i="1" dirty="0">
                              <a:solidFill>
                                <a:srgbClr val="374154"/>
                              </a:solidFill>
                              <a:latin typeface="Cambria Math" panose="02040503050406030204" pitchFamily="18" charset="0"/>
                            </a:rPr>
                          </m:ctrlPr>
                        </m:sSupPr>
                        <m:e>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𝐵</m:t>
                          </m:r>
                          <m:r>
                            <a:rPr lang="en-US" altLang="zh-CN" i="1" dirty="0">
                              <a:solidFill>
                                <a:srgbClr val="374154"/>
                              </a:solidFill>
                              <a:latin typeface="Cambria Math" panose="02040503050406030204" pitchFamily="18" charset="0"/>
                            </a:rPr>
                            <m:t>)</m:t>
                          </m:r>
                        </m:e>
                        <m:sup>
                          <m:r>
                            <a:rPr lang="en-US" altLang="zh-CN" i="1" dirty="0">
                              <a:solidFill>
                                <a:srgbClr val="374154"/>
                              </a:solidFill>
                              <a:latin typeface="Cambria Math" panose="02040503050406030204" pitchFamily="18" charset="0"/>
                            </a:rPr>
                            <m:t>−</m:t>
                          </m:r>
                          <m:r>
                            <a:rPr lang="en-US" altLang="zh-CN" b="0" i="1" dirty="0" smtClean="0">
                              <a:solidFill>
                                <a:srgbClr val="374154"/>
                              </a:solidFill>
                              <a:latin typeface="Cambria Math" panose="02040503050406030204" pitchFamily="18" charset="0"/>
                            </a:rPr>
                            <m:t>2</m:t>
                          </m:r>
                        </m:sup>
                      </m:sSup>
                      <m:r>
                        <a:rPr lang="en-US" altLang="zh-CN" i="1" dirty="0">
                          <a:solidFill>
                            <a:srgbClr val="374154"/>
                          </a:solidFill>
                          <a:latin typeface="Cambria Math" panose="02040503050406030204" pitchFamily="18" charset="0"/>
                        </a:rPr>
                        <m:t>⨀</m:t>
                      </m:r>
                      <m:r>
                        <a:rPr lang="en-US" altLang="zh-CN" b="0" i="1" dirty="0" smtClean="0">
                          <a:solidFill>
                            <a:srgbClr val="374154"/>
                          </a:solidFill>
                          <a:latin typeface="Cambria Math" panose="02040503050406030204" pitchFamily="18" charset="0"/>
                        </a:rPr>
                        <m:t>𝐶</m:t>
                      </m:r>
                    </m:oMath>
                  </m:oMathPara>
                </a14:m>
                <a:endParaRPr lang="en-US" altLang="zh-CN" dirty="0">
                  <a:solidFill>
                    <a:srgbClr val="374154"/>
                  </a:solidFill>
                </a:endParaRPr>
              </a:p>
              <a:p>
                <a:pPr>
                  <a:lnSpc>
                    <a:spcPct val="150000"/>
                  </a:lnSpc>
                </a:pPr>
                <a14:m>
                  <m:oMathPara xmlns:m="http://schemas.openxmlformats.org/officeDocument/2006/math">
                    <m:oMathParaPr>
                      <m:jc m:val="centerGroup"/>
                    </m:oMathParaPr>
                    <m:oMath xmlns:m="http://schemas.openxmlformats.org/officeDocument/2006/math">
                      <m:r>
                        <a:rPr lang="zh-CN" altLang="en-US" i="1" dirty="0" smtClean="0">
                          <a:solidFill>
                            <a:srgbClr val="374154"/>
                          </a:solidFill>
                          <a:latin typeface="Cambria Math" panose="02040503050406030204" pitchFamily="18" charset="0"/>
                        </a:rPr>
                        <m:t>𝑅𝑒𝑐𝑖𝑝</m:t>
                      </m:r>
                      <m:d>
                        <m:dPr>
                          <m:ctrlPr>
                            <a:rPr lang="en-US" altLang="zh-CN" i="1" dirty="0" smtClean="0">
                              <a:solidFill>
                                <a:srgbClr val="374154"/>
                              </a:solidFill>
                              <a:latin typeface="Cambria Math" panose="02040503050406030204" pitchFamily="18" charset="0"/>
                            </a:rPr>
                          </m:ctrlPr>
                        </m:dPr>
                        <m:e>
                          <m:r>
                            <a:rPr lang="en-US" altLang="zh-CN" i="1" dirty="0">
                              <a:solidFill>
                                <a:srgbClr val="374154"/>
                              </a:solidFill>
                              <a:latin typeface="Cambria Math" panose="02040503050406030204" pitchFamily="18" charset="0"/>
                            </a:rPr>
                            <m:t>𝐴</m:t>
                          </m:r>
                        </m:e>
                      </m:d>
                      <m:r>
                        <a:rPr lang="en-US" altLang="zh-CN" i="1" dirty="0" smtClean="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𝑅𝑒𝑐𝑖𝑝</m:t>
                      </m:r>
                      <m:d>
                        <m:dPr>
                          <m:ctrlPr>
                            <a:rPr lang="en-US" altLang="zh-CN" i="1" dirty="0">
                              <a:solidFill>
                                <a:srgbClr val="374154"/>
                              </a:solidFill>
                              <a:latin typeface="Cambria Math" panose="02040503050406030204" pitchFamily="18" charset="0"/>
                            </a:rPr>
                          </m:ctrlPr>
                        </m:dPr>
                        <m:e>
                          <m:r>
                            <a:rPr lang="en-US" altLang="zh-CN" i="1" dirty="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𝐵</m:t>
                          </m:r>
                        </m:e>
                      </m:d>
                      <m:r>
                        <a:rPr lang="en-US" altLang="zh-CN" i="1" dirty="0" smtClean="0">
                          <a:solidFill>
                            <a:srgbClr val="374154"/>
                          </a:solidFill>
                          <a:latin typeface="Cambria Math" panose="02040503050406030204" pitchFamily="18" charset="0"/>
                          <a:ea typeface="Cambria Math" panose="02040503050406030204" pitchFamily="18" charset="0"/>
                        </a:rPr>
                        <m:t>→</m:t>
                      </m:r>
                      <m:r>
                        <a:rPr lang="en-US" altLang="zh-CN" i="1" dirty="0">
                          <a:solidFill>
                            <a:srgbClr val="374154"/>
                          </a:solidFill>
                          <a:latin typeface="Cambria Math" panose="02040503050406030204" pitchFamily="18" charset="0"/>
                        </a:rPr>
                        <m:t>𝑆𝑞𝑢𝑎𝑟𝑒</m:t>
                      </m:r>
                      <m:d>
                        <m:dPr>
                          <m:ctrlPr>
                            <a:rPr lang="en-US" altLang="zh-CN" i="1" dirty="0">
                              <a:solidFill>
                                <a:srgbClr val="374154"/>
                              </a:solidFill>
                              <a:latin typeface="Cambria Math" panose="02040503050406030204" pitchFamily="18" charset="0"/>
                            </a:rPr>
                          </m:ctrlPr>
                        </m:dPr>
                        <m:e>
                          <m:r>
                            <a:rPr lang="en-US" altLang="zh-CN" i="1" dirty="0">
                              <a:solidFill>
                                <a:srgbClr val="374154"/>
                              </a:solidFill>
                              <a:latin typeface="Cambria Math" panose="02040503050406030204" pitchFamily="18" charset="0"/>
                            </a:rPr>
                            <m:t>𝑅𝑒𝑐𝑖𝑝</m:t>
                          </m:r>
                          <m:d>
                            <m:dPr>
                              <m:ctrlPr>
                                <a:rPr lang="en-US" altLang="zh-CN" i="1" dirty="0">
                                  <a:solidFill>
                                    <a:srgbClr val="374154"/>
                                  </a:solidFill>
                                  <a:latin typeface="Cambria Math" panose="02040503050406030204" pitchFamily="18" charset="0"/>
                                </a:rPr>
                              </m:ctrlPr>
                            </m:dPr>
                            <m:e>
                              <m:r>
                                <a:rPr lang="en-US" altLang="zh-CN" i="1" dirty="0">
                                  <a:solidFill>
                                    <a:srgbClr val="374154"/>
                                  </a:solidFill>
                                  <a:latin typeface="Cambria Math" panose="02040503050406030204" pitchFamily="18" charset="0"/>
                                </a:rPr>
                                <m:t>𝐴</m:t>
                              </m:r>
                            </m:e>
                          </m:d>
                        </m:e>
                      </m:d>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𝐵</m:t>
                      </m:r>
                    </m:oMath>
                  </m:oMathPara>
                </a14:m>
                <a:endParaRPr lang="en-US" altLang="zh-CN" dirty="0">
                  <a:solidFill>
                    <a:srgbClr val="374154"/>
                  </a:solidFill>
                </a:endParaRPr>
              </a:p>
              <a:p>
                <a:pPr>
                  <a:lnSpc>
                    <a:spcPct val="150000"/>
                  </a:lnSpc>
                </a:pPr>
                <a14:m>
                  <m:oMathPara xmlns:m="http://schemas.openxmlformats.org/officeDocument/2006/math">
                    <m:oMathParaPr>
                      <m:jc m:val="centerGroup"/>
                    </m:oMathParaPr>
                    <m:oMath xmlns:m="http://schemas.openxmlformats.org/officeDocument/2006/math">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𝐴</m:t>
                      </m:r>
                      <m:r>
                        <a:rPr lang="en-US" altLang="zh-CN" i="1" dirty="0" smtClean="0">
                          <a:solidFill>
                            <a:srgbClr val="374154"/>
                          </a:solidFill>
                          <a:latin typeface="Cambria Math" panose="02040503050406030204" pitchFamily="18" charset="0"/>
                        </a:rPr>
                        <m:t>⊙</m:t>
                      </m:r>
                      <m:rad>
                        <m:radPr>
                          <m:degHide m:val="on"/>
                          <m:ctrlPr>
                            <a:rPr lang="en-US" altLang="zh-CN" i="1" dirty="0">
                              <a:solidFill>
                                <a:srgbClr val="374154"/>
                              </a:solidFill>
                              <a:latin typeface="Cambria Math" panose="02040503050406030204" pitchFamily="18" charset="0"/>
                            </a:rPr>
                          </m:ctrlPr>
                        </m:radPr>
                        <m:deg/>
                        <m:e>
                          <m:r>
                            <a:rPr lang="en-US" altLang="zh-CN" i="1" dirty="0">
                              <a:solidFill>
                                <a:srgbClr val="374154"/>
                              </a:solidFill>
                              <a:latin typeface="Cambria Math" panose="02040503050406030204" pitchFamily="18" charset="0"/>
                            </a:rPr>
                            <m:t>𝐵</m:t>
                          </m:r>
                        </m:e>
                      </m:rad>
                      <m:r>
                        <a:rPr lang="en-US" altLang="zh-CN" i="1" dirty="0" smtClean="0">
                          <a:solidFill>
                            <a:srgbClr val="374154"/>
                          </a:solidFill>
                          <a:latin typeface="Cambria Math" panose="02040503050406030204" pitchFamily="18" charset="0"/>
                        </a:rPr>
                        <m:t>)⊙(</m:t>
                      </m:r>
                      <m:rad>
                        <m:radPr>
                          <m:degHide m:val="on"/>
                          <m:ctrlPr>
                            <a:rPr lang="en-US" altLang="zh-CN" i="1" dirty="0" smtClean="0">
                              <a:solidFill>
                                <a:srgbClr val="374154"/>
                              </a:solidFill>
                              <a:latin typeface="Cambria Math" panose="02040503050406030204" pitchFamily="18" charset="0"/>
                            </a:rPr>
                          </m:ctrlPr>
                        </m:radPr>
                        <m:deg/>
                        <m:e>
                          <m:r>
                            <a:rPr lang="en-US" altLang="zh-CN" i="1" dirty="0">
                              <a:solidFill>
                                <a:srgbClr val="374154"/>
                              </a:solidFill>
                              <a:latin typeface="Cambria Math" panose="02040503050406030204" pitchFamily="18" charset="0"/>
                            </a:rPr>
                            <m:t>𝐵</m:t>
                          </m:r>
                        </m:e>
                      </m:rad>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𝐶</m:t>
                      </m:r>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𝐴</m:t>
                      </m:r>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𝐵</m:t>
                      </m:r>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𝐶</m:t>
                      </m:r>
                    </m:oMath>
                  </m:oMathPara>
                </a14:m>
                <a:endParaRPr lang="en-US" altLang="zh-CN" dirty="0">
                  <a:solidFill>
                    <a:srgbClr val="374154"/>
                  </a:solidFill>
                </a:endParaRPr>
              </a:p>
              <a:p>
                <a:pPr>
                  <a:lnSpc>
                    <a:spcPct val="150000"/>
                  </a:lnSpc>
                </a:pPr>
                <a14:m>
                  <m:oMathPara xmlns:m="http://schemas.openxmlformats.org/officeDocument/2006/math">
                    <m:oMathParaPr>
                      <m:jc m:val="centerGroup"/>
                    </m:oMathParaPr>
                    <m:oMath xmlns:m="http://schemas.openxmlformats.org/officeDocument/2006/math">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𝐴</m:t>
                      </m:r>
                      <m:r>
                        <a:rPr lang="en-US" altLang="zh-CN" i="1" dirty="0" smtClean="0">
                          <a:solidFill>
                            <a:srgbClr val="374154"/>
                          </a:solidFill>
                          <a:latin typeface="Cambria Math" panose="02040503050406030204" pitchFamily="18" charset="0"/>
                        </a:rPr>
                        <m:t> ⊙</m:t>
                      </m:r>
                      <m:r>
                        <a:rPr lang="en-US" altLang="zh-CN" i="1" dirty="0" smtClean="0">
                          <a:solidFill>
                            <a:srgbClr val="374154"/>
                          </a:solidFill>
                          <a:latin typeface="Cambria Math" panose="02040503050406030204" pitchFamily="18" charset="0"/>
                        </a:rPr>
                        <m:t>𝑅𝑒𝑑𝑢𝑐𝑒𝑆𝑢𝑚</m:t>
                      </m:r>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𝐵</m:t>
                      </m:r>
                      <m:r>
                        <a:rPr lang="en-US" altLang="zh-CN" i="1" dirty="0" smtClean="0">
                          <a:solidFill>
                            <a:srgbClr val="374154"/>
                          </a:solidFill>
                          <a:latin typeface="Cambria Math" panose="02040503050406030204" pitchFamily="18" charset="0"/>
                        </a:rPr>
                        <m:t>)) ⊙ (</m:t>
                      </m:r>
                      <m:r>
                        <a:rPr lang="en-US" altLang="zh-CN" i="1" dirty="0" smtClean="0">
                          <a:solidFill>
                            <a:srgbClr val="374154"/>
                          </a:solidFill>
                          <a:latin typeface="Cambria Math" panose="02040503050406030204" pitchFamily="18" charset="0"/>
                        </a:rPr>
                        <m:t>𝑅𝑒𝑑𝑢𝑐𝑒𝑆𝑢𝑚</m:t>
                      </m:r>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𝐵</m:t>
                      </m:r>
                      <m:r>
                        <a:rPr lang="en-US" altLang="zh-CN" i="1" dirty="0" smtClean="0">
                          <a:solidFill>
                            <a:srgbClr val="374154"/>
                          </a:solidFill>
                          <a:latin typeface="Cambria Math" panose="02040503050406030204" pitchFamily="18" charset="0"/>
                        </a:rPr>
                        <m:t>) ⊙</m:t>
                      </m:r>
                      <m:r>
                        <a:rPr lang="en-US" altLang="zh-CN" i="1" dirty="0" smtClean="0">
                          <a:solidFill>
                            <a:srgbClr val="374154"/>
                          </a:solidFill>
                          <a:latin typeface="Cambria Math" panose="02040503050406030204" pitchFamily="18" charset="0"/>
                        </a:rPr>
                        <m:t>𝐶</m:t>
                      </m:r>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𝐴</m:t>
                      </m:r>
                      <m:r>
                        <a:rPr lang="en-US" altLang="zh-CN" i="1" dirty="0" smtClean="0">
                          <a:solidFill>
                            <a:srgbClr val="374154"/>
                          </a:solidFill>
                          <a:latin typeface="Cambria Math" panose="02040503050406030204" pitchFamily="18" charset="0"/>
                        </a:rPr>
                        <m:t> ⊙ </m:t>
                      </m:r>
                      <m:r>
                        <a:rPr lang="en-US" altLang="zh-CN" i="1" dirty="0" smtClean="0">
                          <a:solidFill>
                            <a:srgbClr val="374154"/>
                          </a:solidFill>
                          <a:latin typeface="Cambria Math" panose="02040503050406030204" pitchFamily="18" charset="0"/>
                        </a:rPr>
                        <m:t>𝑆𝑞𝑢𝑎𝑟𝑒</m:t>
                      </m:r>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𝑅𝑒𝑑𝑢𝑐𝑒𝑆𝑢𝑚</m:t>
                      </m:r>
                      <m:r>
                        <a:rPr lang="en-US" altLang="zh-CN" i="1" dirty="0" smtClean="0">
                          <a:solidFill>
                            <a:srgbClr val="374154"/>
                          </a:solidFill>
                          <a:latin typeface="Cambria Math" panose="02040503050406030204" pitchFamily="18" charset="0"/>
                        </a:rPr>
                        <m:t>(</m:t>
                      </m:r>
                      <m:r>
                        <a:rPr lang="en-US" altLang="zh-CN" i="1" dirty="0" smtClean="0">
                          <a:solidFill>
                            <a:srgbClr val="374154"/>
                          </a:solidFill>
                          <a:latin typeface="Cambria Math" panose="02040503050406030204" pitchFamily="18" charset="0"/>
                        </a:rPr>
                        <m:t>𝐵</m:t>
                      </m:r>
                      <m:r>
                        <a:rPr lang="en-US" altLang="zh-CN" i="1" dirty="0" smtClean="0">
                          <a:solidFill>
                            <a:srgbClr val="374154"/>
                          </a:solidFill>
                          <a:latin typeface="Cambria Math" panose="02040503050406030204" pitchFamily="18" charset="0"/>
                        </a:rPr>
                        <m:t>)) ⊙ </m:t>
                      </m:r>
                      <m:r>
                        <a:rPr lang="en-US" altLang="zh-CN" i="1" dirty="0" smtClean="0">
                          <a:solidFill>
                            <a:srgbClr val="374154"/>
                          </a:solidFill>
                          <a:latin typeface="Cambria Math" panose="02040503050406030204" pitchFamily="18" charset="0"/>
                        </a:rPr>
                        <m:t>𝐶</m:t>
                      </m:r>
                    </m:oMath>
                  </m:oMathPara>
                </a14:m>
                <a:endParaRPr lang="zh-CN" altLang="en-US" dirty="0">
                  <a:solidFill>
                    <a:srgbClr val="374154"/>
                  </a:solidFill>
                </a:endParaRPr>
              </a:p>
            </p:txBody>
          </p:sp>
        </mc:Choice>
        <mc:Fallback xmlns="">
          <p:sp>
            <p:nvSpPr>
              <p:cNvPr id="3" name="矩形 2">
                <a:extLst>
                  <a:ext uri="{FF2B5EF4-FFF2-40B4-BE49-F238E27FC236}">
                    <a16:creationId xmlns:a16="http://schemas.microsoft.com/office/drawing/2014/main" id="{EA8B91D2-251F-E34A-8707-6E5EFE018ED9}"/>
                  </a:ext>
                </a:extLst>
              </p:cNvPr>
              <p:cNvSpPr>
                <a:spLocks noRot="1" noChangeAspect="1" noMove="1" noResize="1" noEditPoints="1" noAdjustHandles="1" noChangeArrowheads="1" noChangeShapeType="1" noTextEdit="1"/>
              </p:cNvSpPr>
              <p:nvPr/>
            </p:nvSpPr>
            <p:spPr>
              <a:xfrm>
                <a:off x="605056" y="2276872"/>
                <a:ext cx="10803338" cy="1853969"/>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61000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F070C18-AB22-C349-AD6A-57985058D4A3}"/>
              </a:ext>
            </a:extLst>
          </p:cNvPr>
          <p:cNvSpPr>
            <a:spLocks noGrp="1"/>
          </p:cNvSpPr>
          <p:nvPr>
            <p:ph type="title"/>
          </p:nvPr>
        </p:nvSpPr>
        <p:spPr/>
        <p:txBody>
          <a:bodyPr/>
          <a:lstStyle/>
          <a:p>
            <a:pPr marL="0" indent="0">
              <a:buNone/>
            </a:pPr>
            <a:r>
              <a:rPr lang="zh-CN" altLang="en-US" b="0" dirty="0"/>
              <a:t>算术化简 </a:t>
            </a:r>
            <a:r>
              <a:rPr lang="en-US" altLang="zh-CN" b="0" dirty="0"/>
              <a:t>I</a:t>
            </a:r>
          </a:p>
        </p:txBody>
      </p:sp>
      <p:sp>
        <p:nvSpPr>
          <p:cNvPr id="5" name="内容占位符 4">
            <a:extLst>
              <a:ext uri="{FF2B5EF4-FFF2-40B4-BE49-F238E27FC236}">
                <a16:creationId xmlns:a16="http://schemas.microsoft.com/office/drawing/2014/main" id="{83D4EE28-12C0-A040-BFBF-E172397DF1D1}"/>
              </a:ext>
            </a:extLst>
          </p:cNvPr>
          <p:cNvSpPr>
            <a:spLocks noGrp="1"/>
          </p:cNvSpPr>
          <p:nvPr>
            <p:ph sz="half" idx="1"/>
          </p:nvPr>
        </p:nvSpPr>
        <p:spPr>
          <a:xfrm>
            <a:off x="623635" y="1412776"/>
            <a:ext cx="10963473" cy="589190"/>
          </a:xfrm>
        </p:spPr>
        <p:txBody>
          <a:bodyPr/>
          <a:lstStyle/>
          <a:p>
            <a:pPr>
              <a:lnSpc>
                <a:spcPct val="150000"/>
              </a:lnSpc>
            </a:pPr>
            <a:r>
              <a:rPr lang="zh-CN" altLang="en-US" dirty="0">
                <a:latin typeface="Gill Sans MT" panose="020B0502020104020203" pitchFamily="34" charset="0"/>
              </a:rPr>
              <a:t>结合律化简：</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EA8B91D2-251F-E34A-8707-6E5EFE018ED9}"/>
                  </a:ext>
                </a:extLst>
              </p:cNvPr>
              <p:cNvSpPr/>
              <p:nvPr/>
            </p:nvSpPr>
            <p:spPr>
              <a:xfrm>
                <a:off x="605056" y="2132856"/>
                <a:ext cx="10803338" cy="507831"/>
              </a:xfrm>
              <a:prstGeom prst="rect">
                <a:avLst/>
              </a:prstGeom>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sSup>
                        <m:sSupPr>
                          <m:ctrlPr>
                            <a:rPr lang="en-US" altLang="zh-CN" i="1" dirty="0" smtClean="0">
                              <a:solidFill>
                                <a:srgbClr val="374154"/>
                              </a:solidFill>
                              <a:latin typeface="Cambria Math" panose="02040503050406030204" pitchFamily="18" charset="0"/>
                            </a:rPr>
                          </m:ctrlPr>
                        </m:sSupPr>
                        <m:e>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𝐵</m:t>
                          </m:r>
                          <m:r>
                            <a:rPr lang="en-US" altLang="zh-CN" i="1" dirty="0">
                              <a:solidFill>
                                <a:srgbClr val="374154"/>
                              </a:solidFill>
                              <a:latin typeface="Cambria Math" panose="02040503050406030204" pitchFamily="18" charset="0"/>
                            </a:rPr>
                            <m:t>)</m:t>
                          </m:r>
                        </m:e>
                        <m:sup>
                          <m:r>
                            <a:rPr lang="en-US" altLang="zh-CN" b="0" i="1" dirty="0" smtClean="0">
                              <a:solidFill>
                                <a:srgbClr val="374154"/>
                              </a:solidFill>
                              <a:latin typeface="Cambria Math" panose="02040503050406030204" pitchFamily="18" charset="0"/>
                            </a:rPr>
                            <m:t>−1</m:t>
                          </m:r>
                        </m:sup>
                      </m:sSup>
                      <m:r>
                        <a:rPr lang="en-US" altLang="zh-CN" i="1" dirty="0" smtClean="0">
                          <a:solidFill>
                            <a:srgbClr val="374154"/>
                          </a:solidFill>
                          <a:latin typeface="Cambria Math" panose="02040503050406030204" pitchFamily="18" charset="0"/>
                        </a:rPr>
                        <m:t>⨀</m:t>
                      </m:r>
                      <m:sSup>
                        <m:sSupPr>
                          <m:ctrlPr>
                            <a:rPr lang="en-US" altLang="zh-CN" i="1" dirty="0" smtClean="0">
                              <a:solidFill>
                                <a:srgbClr val="374154"/>
                              </a:solidFill>
                              <a:latin typeface="Cambria Math" panose="02040503050406030204" pitchFamily="18" charset="0"/>
                            </a:rPr>
                          </m:ctrlPr>
                        </m:sSupPr>
                        <m:e>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𝐵</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𝐶</m:t>
                          </m:r>
                          <m:r>
                            <a:rPr lang="en-US" altLang="zh-CN" i="1" dirty="0">
                              <a:solidFill>
                                <a:srgbClr val="374154"/>
                              </a:solidFill>
                              <a:latin typeface="Cambria Math" panose="02040503050406030204" pitchFamily="18" charset="0"/>
                            </a:rPr>
                            <m:t>)</m:t>
                          </m:r>
                        </m:e>
                        <m:sup>
                          <m:r>
                            <a:rPr lang="en-US" altLang="zh-CN" b="0" i="1" dirty="0" smtClean="0">
                              <a:solidFill>
                                <a:srgbClr val="374154"/>
                              </a:solidFill>
                              <a:latin typeface="Cambria Math" panose="02040503050406030204" pitchFamily="18" charset="0"/>
                            </a:rPr>
                            <m:t>−1</m:t>
                          </m:r>
                        </m:sup>
                      </m:sSup>
                      <m:r>
                        <a:rPr lang="en-US" altLang="zh-CN" i="1" dirty="0" smtClean="0">
                          <a:solidFill>
                            <a:srgbClr val="374154"/>
                          </a:solidFill>
                          <a:latin typeface="Cambria Math" panose="02040503050406030204" pitchFamily="18" charset="0"/>
                          <a:ea typeface="Cambria Math" panose="02040503050406030204" pitchFamily="18" charset="0"/>
                        </a:rPr>
                        <m:t>→</m:t>
                      </m:r>
                      <m:sSup>
                        <m:sSupPr>
                          <m:ctrlPr>
                            <a:rPr lang="en-US" altLang="zh-CN" i="1" dirty="0">
                              <a:solidFill>
                                <a:srgbClr val="374154"/>
                              </a:solidFill>
                              <a:latin typeface="Cambria Math" panose="02040503050406030204" pitchFamily="18" charset="0"/>
                            </a:rPr>
                          </m:ctrlPr>
                        </m:sSupPr>
                        <m:e>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𝐴</m:t>
                          </m:r>
                          <m:r>
                            <a:rPr lang="en-US" altLang="zh-CN" i="1" dirty="0">
                              <a:solidFill>
                                <a:srgbClr val="374154"/>
                              </a:solidFill>
                              <a:latin typeface="Cambria Math" panose="02040503050406030204" pitchFamily="18" charset="0"/>
                            </a:rPr>
                            <m:t>⊛</m:t>
                          </m:r>
                          <m:r>
                            <a:rPr lang="en-US" altLang="zh-CN" i="1" dirty="0">
                              <a:solidFill>
                                <a:srgbClr val="374154"/>
                              </a:solidFill>
                              <a:latin typeface="Cambria Math" panose="02040503050406030204" pitchFamily="18" charset="0"/>
                            </a:rPr>
                            <m:t>𝐵</m:t>
                          </m:r>
                          <m:r>
                            <a:rPr lang="en-US" altLang="zh-CN" i="1" dirty="0">
                              <a:solidFill>
                                <a:srgbClr val="374154"/>
                              </a:solidFill>
                              <a:latin typeface="Cambria Math" panose="02040503050406030204" pitchFamily="18" charset="0"/>
                            </a:rPr>
                            <m:t>)</m:t>
                          </m:r>
                        </m:e>
                        <m:sup>
                          <m:r>
                            <a:rPr lang="en-US" altLang="zh-CN" i="1" dirty="0">
                              <a:solidFill>
                                <a:srgbClr val="374154"/>
                              </a:solidFill>
                              <a:latin typeface="Cambria Math" panose="02040503050406030204" pitchFamily="18" charset="0"/>
                            </a:rPr>
                            <m:t>−</m:t>
                          </m:r>
                          <m:r>
                            <a:rPr lang="en-US" altLang="zh-CN" b="0" i="1" dirty="0" smtClean="0">
                              <a:solidFill>
                                <a:srgbClr val="374154"/>
                              </a:solidFill>
                              <a:latin typeface="Cambria Math" panose="02040503050406030204" pitchFamily="18" charset="0"/>
                            </a:rPr>
                            <m:t>2</m:t>
                          </m:r>
                        </m:sup>
                      </m:sSup>
                      <m:r>
                        <a:rPr lang="en-US" altLang="zh-CN" i="1" dirty="0">
                          <a:solidFill>
                            <a:srgbClr val="374154"/>
                          </a:solidFill>
                          <a:latin typeface="Cambria Math" panose="02040503050406030204" pitchFamily="18" charset="0"/>
                        </a:rPr>
                        <m:t>⨀</m:t>
                      </m:r>
                      <m:r>
                        <a:rPr lang="en-US" altLang="zh-CN" b="0" i="1" dirty="0" smtClean="0">
                          <a:solidFill>
                            <a:srgbClr val="374154"/>
                          </a:solidFill>
                          <a:latin typeface="Cambria Math" panose="02040503050406030204" pitchFamily="18" charset="0"/>
                        </a:rPr>
                        <m:t>𝐶</m:t>
                      </m:r>
                    </m:oMath>
                  </m:oMathPara>
                </a14:m>
                <a:endParaRPr lang="en-US" altLang="zh-CN" dirty="0">
                  <a:solidFill>
                    <a:srgbClr val="374154"/>
                  </a:solidFill>
                </a:endParaRPr>
              </a:p>
            </p:txBody>
          </p:sp>
        </mc:Choice>
        <mc:Fallback xmlns="">
          <p:sp>
            <p:nvSpPr>
              <p:cNvPr id="3" name="矩形 2">
                <a:extLst>
                  <a:ext uri="{FF2B5EF4-FFF2-40B4-BE49-F238E27FC236}">
                    <a16:creationId xmlns:a16="http://schemas.microsoft.com/office/drawing/2014/main" id="{EA8B91D2-251F-E34A-8707-6E5EFE018ED9}"/>
                  </a:ext>
                </a:extLst>
              </p:cNvPr>
              <p:cNvSpPr>
                <a:spLocks noRot="1" noChangeAspect="1" noMove="1" noResize="1" noEditPoints="1" noAdjustHandles="1" noChangeArrowheads="1" noChangeShapeType="1" noTextEdit="1"/>
              </p:cNvSpPr>
              <p:nvPr/>
            </p:nvSpPr>
            <p:spPr>
              <a:xfrm>
                <a:off x="605056" y="2132856"/>
                <a:ext cx="10803338" cy="507831"/>
              </a:xfrm>
              <a:prstGeom prst="rect">
                <a:avLst/>
              </a:prstGeom>
              <a:blipFill>
                <a:blip r:embed="rId2"/>
                <a:stretch>
                  <a:fillRect/>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F36EA364-4DC5-0142-8BAA-A0988E80310F}"/>
              </a:ext>
            </a:extLst>
          </p:cNvPr>
          <p:cNvPicPr>
            <a:picLocks noChangeAspect="1"/>
          </p:cNvPicPr>
          <p:nvPr/>
        </p:nvPicPr>
        <p:blipFill>
          <a:blip r:embed="rId3"/>
          <a:stretch>
            <a:fillRect/>
          </a:stretch>
        </p:blipFill>
        <p:spPr>
          <a:xfrm>
            <a:off x="2930029" y="2866062"/>
            <a:ext cx="5793346" cy="3181478"/>
          </a:xfrm>
          <a:prstGeom prst="rect">
            <a:avLst/>
          </a:prstGeom>
        </p:spPr>
      </p:pic>
    </p:spTree>
    <p:extLst>
      <p:ext uri="{BB962C8B-B14F-4D97-AF65-F5344CB8AC3E}">
        <p14:creationId xmlns:p14="http://schemas.microsoft.com/office/powerpoint/2010/main" val="4175002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35061</TotalTime>
  <Words>675</Words>
  <Application>Microsoft Macintosh PowerPoint</Application>
  <PresentationFormat>自定义</PresentationFormat>
  <Paragraphs>70</Paragraphs>
  <Slides>20</Slides>
  <Notes>1</Notes>
  <HiddenSlides>0</HiddenSlides>
  <MMClips>0</MMClips>
  <ScaleCrop>false</ScaleCrop>
  <HeadingPairs>
    <vt:vector size="6" baseType="variant">
      <vt:variant>
        <vt:lpstr>已用的字体</vt:lpstr>
      </vt:variant>
      <vt:variant>
        <vt:i4>15</vt:i4>
      </vt:variant>
      <vt:variant>
        <vt:lpstr>主题</vt:lpstr>
      </vt:variant>
      <vt:variant>
        <vt:i4>6</vt:i4>
      </vt:variant>
      <vt:variant>
        <vt:lpstr>幻灯片标题</vt:lpstr>
      </vt:variant>
      <vt:variant>
        <vt:i4>20</vt:i4>
      </vt:variant>
    </vt:vector>
  </HeadingPairs>
  <TitlesOfParts>
    <vt:vector size="41" baseType="lpstr">
      <vt:lpstr>黑体</vt:lpstr>
      <vt:lpstr>华文细黑</vt:lpstr>
      <vt:lpstr>Microsoft YaHei</vt:lpstr>
      <vt:lpstr>Microsoft YaHei</vt:lpstr>
      <vt:lpstr>FrutigerNext LT Bold</vt:lpstr>
      <vt:lpstr>FrutigerNext LT Light</vt:lpstr>
      <vt:lpstr>FrutigerNext LT Medium</vt:lpstr>
      <vt:lpstr>Arial</vt:lpstr>
      <vt:lpstr>Calibri</vt:lpstr>
      <vt:lpstr>Cambria Math</vt:lpstr>
      <vt:lpstr>Franklin Gothic Book</vt:lpstr>
      <vt:lpstr>Futura Medium</vt:lpstr>
      <vt:lpstr>Gill Sans MT</vt:lpstr>
      <vt:lpstr>Stentiga</vt:lpstr>
      <vt:lpstr>Wingdings</vt:lpstr>
      <vt:lpstr>Title1</vt:lpstr>
      <vt:lpstr>Title2</vt:lpstr>
      <vt:lpstr>content01</vt:lpstr>
      <vt:lpstr>Content02</vt:lpstr>
      <vt:lpstr>code01</vt:lpstr>
      <vt:lpstr>Thankyou</vt:lpstr>
      <vt:lpstr>AI编译器-系列之前端优化</vt:lpstr>
      <vt:lpstr>PowerPoint 演示文稿</vt:lpstr>
      <vt:lpstr>PowerPoint 演示文稿</vt:lpstr>
      <vt:lpstr>Where are we?</vt:lpstr>
      <vt:lpstr>Principle</vt:lpstr>
      <vt:lpstr>Algorithm</vt:lpstr>
      <vt:lpstr>PowerPoint 演示文稿</vt:lpstr>
      <vt:lpstr>算术化简 I</vt:lpstr>
      <vt:lpstr>算术化简 I</vt:lpstr>
      <vt:lpstr>算术化简 II</vt:lpstr>
      <vt:lpstr>算术化简 II</vt:lpstr>
      <vt:lpstr>算术化简 III</vt:lpstr>
      <vt:lpstr>DNNFusion: accelerating deep neural networks execution with advanced operator fusion. </vt:lpstr>
      <vt:lpstr>PowerPoint 演示文稿</vt:lpstr>
      <vt:lpstr>运行化简</vt:lpstr>
      <vt:lpstr>运行化简</vt:lpstr>
      <vt:lpstr>PowerPoint 演示文稿</vt:lpstr>
      <vt:lpstr>广播化简</vt:lpstr>
      <vt:lpstr>Reference</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6041</cp:revision>
  <dcterms:created xsi:type="dcterms:W3CDTF">2015-01-14T10:38:57Z</dcterms:created>
  <dcterms:modified xsi:type="dcterms:W3CDTF">2022-12-20T15:45:50Z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