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83" autoAdjust="0"/>
    <p:restoredTop sz="96291" autoAdjust="0"/>
  </p:normalViewPr>
  <p:slideViewPr>
    <p:cSldViewPr snapToGrid="0" snapToObjects="1">
      <p:cViewPr>
        <p:scale>
          <a:sx n="82" d="100"/>
          <a:sy n="82" d="100"/>
        </p:scale>
        <p:origin x="1768" y="1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2023/12/10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dist"/>
            <a:r>
              <a:rPr lang="zh-CN" altLang="en-US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大模型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AI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集群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726573" y="1877918"/>
            <a:ext cx="7870890" cy="187220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片上网络拓扑</a:t>
            </a:r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关于大模型系列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内容背景</a:t>
            </a:r>
            <a:endParaRPr lang="en-US" altLang="zh-CN" sz="2800" b="1" dirty="0">
              <a:solidFill>
                <a:srgbClr val="92D050"/>
              </a:solidFill>
            </a:endParaRPr>
          </a:p>
          <a:p>
            <a:pPr marL="69419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 </a:t>
            </a:r>
            <a:r>
              <a:rPr lang="en-US" altLang="zh-CN" sz="2400" b="1" dirty="0">
                <a:latin typeface="Gill Sans MT" panose="020B0502020104020203" pitchFamily="34" charset="0"/>
              </a:rPr>
              <a:t>+</a:t>
            </a:r>
            <a:r>
              <a:rPr lang="zh-CN" altLang="en-US" sz="2400" b="1" dirty="0">
                <a:latin typeface="Gill Sans MT" panose="020B0502020104020203" pitchFamily="34" charset="0"/>
              </a:rPr>
              <a:t> 大模型：</a:t>
            </a:r>
            <a:r>
              <a:rPr lang="en-US" altLang="zh-CN" sz="24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集群服务器形态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集群训练的指标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具体内容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NoC</a:t>
            </a:r>
            <a:r>
              <a:rPr lang="zh-CN" altLang="en-US" dirty="0"/>
              <a:t> 组成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小结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了解 </a:t>
            </a:r>
            <a:r>
              <a:rPr lang="en-US" altLang="zh-CN" dirty="0"/>
              <a:t>XXXX</a:t>
            </a:r>
            <a:r>
              <a:rPr lang="zh-CN" altLang="en-US" dirty="0"/>
              <a:t> </a:t>
            </a:r>
            <a:r>
              <a:rPr lang="zh-CN" altLang="en-US"/>
              <a:t>拓扑；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28336</TotalTime>
  <Words>179</Words>
  <Application>Microsoft Macintosh PowerPoint</Application>
  <PresentationFormat>自定义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关于大模型系列</vt:lpstr>
      <vt:lpstr>关于本内容</vt:lpstr>
      <vt:lpstr>PowerPoint 演示文稿</vt:lpstr>
      <vt:lpstr>NoC 拓扑结构</vt:lpstr>
      <vt:lpstr>PowerPoint 演示文稿</vt:lpstr>
      <vt:lpstr>小结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8814</cp:revision>
  <cp:lastPrinted>2023-09-08T09:14:01Z</cp:lastPrinted>
  <dcterms:created xsi:type="dcterms:W3CDTF">2020-08-28T08:44:19Z</dcterms:created>
  <dcterms:modified xsi:type="dcterms:W3CDTF">2023-12-10T00:27:10Z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