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1"/>
  </p:notesMasterIdLst>
  <p:handoutMasterIdLst>
    <p:handoutMasterId r:id="rId12"/>
  </p:handoutMasterIdLst>
  <p:sldIdLst>
    <p:sldId id="1779" r:id="rId7"/>
    <p:sldId id="739" r:id="rId8"/>
    <p:sldId id="2028" r:id="rId9"/>
    <p:sldId id="680" r:id="rId10"/>
  </p:sldIdLst>
  <p:sldSz cx="12196763" cy="6858000"/>
  <p:notesSz cx="6805613" cy="9939338"/>
  <p:custDataLst>
    <p:tags r:id="rId13"/>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4E9AEE"/>
    <a:srgbClr val="59595A"/>
    <a:srgbClr val="00FA00"/>
    <a:srgbClr val="FFFFFF"/>
    <a:srgbClr val="6FC4F7"/>
    <a:srgbClr val="FFC000"/>
    <a:srgbClr val="F78898"/>
    <a:srgbClr val="34393C"/>
    <a:srgbClr val="384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6291"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2022/12/21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4</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4</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266694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3837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print">
              <a:alphaModFix amt="17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系列之后端优化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11161240"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后端优化</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3CF00009-9A0B-FE42-A068-F4907FEE972D}"/>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4" name="内容占位符 2">
            <a:extLst>
              <a:ext uri="{FF2B5EF4-FFF2-40B4-BE49-F238E27FC236}">
                <a16:creationId xmlns:a16="http://schemas.microsoft.com/office/drawing/2014/main" id="{18A6FBCD-8ABE-A14B-B9BE-0D842E2B680A}"/>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ARM</a:t>
            </a: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C0956D0-84BE-3043-85C7-BDCCA2CB7AFD}"/>
              </a:ext>
            </a:extLst>
          </p:cNvPr>
          <p:cNvSpPr>
            <a:spLocks noGrp="1"/>
          </p:cNvSpPr>
          <p:nvPr>
            <p:ph type="title"/>
          </p:nvPr>
        </p:nvSpPr>
        <p:spPr/>
        <p:txBody>
          <a:bodyPr/>
          <a:lstStyle/>
          <a:p>
            <a:r>
              <a:rPr lang="en-US" altLang="zh-CN" dirty="0"/>
              <a:t>Where</a:t>
            </a:r>
            <a:r>
              <a:rPr lang="zh-CN" altLang="en-US" dirty="0"/>
              <a:t> </a:t>
            </a:r>
            <a:r>
              <a:rPr lang="en-US" altLang="zh-CN" dirty="0"/>
              <a:t>are</a:t>
            </a:r>
            <a:r>
              <a:rPr lang="zh-CN" altLang="en-US" dirty="0"/>
              <a:t> </a:t>
            </a:r>
            <a:r>
              <a:rPr lang="en-US" altLang="zh-CN" dirty="0"/>
              <a:t>we</a:t>
            </a:r>
            <a:r>
              <a:rPr lang="zh-CN" altLang="en-US" dirty="0"/>
              <a:t>？</a:t>
            </a:r>
          </a:p>
        </p:txBody>
      </p:sp>
      <p:pic>
        <p:nvPicPr>
          <p:cNvPr id="6" name="图片 5">
            <a:extLst>
              <a:ext uri="{FF2B5EF4-FFF2-40B4-BE49-F238E27FC236}">
                <a16:creationId xmlns:a16="http://schemas.microsoft.com/office/drawing/2014/main" id="{D052E259-4C87-B146-8C88-A61D04F1C351}"/>
              </a:ext>
            </a:extLst>
          </p:cNvPr>
          <p:cNvPicPr>
            <a:picLocks noChangeAspect="1"/>
          </p:cNvPicPr>
          <p:nvPr/>
        </p:nvPicPr>
        <p:blipFill>
          <a:blip r:embed="rId2"/>
          <a:stretch>
            <a:fillRect/>
          </a:stretch>
        </p:blipFill>
        <p:spPr>
          <a:xfrm>
            <a:off x="1489869" y="1296507"/>
            <a:ext cx="8609406" cy="5152942"/>
          </a:xfrm>
          <a:prstGeom prst="rect">
            <a:avLst/>
          </a:prstGeom>
        </p:spPr>
      </p:pic>
      <p:sp>
        <p:nvSpPr>
          <p:cNvPr id="7" name="矩形 6">
            <a:extLst>
              <a:ext uri="{FF2B5EF4-FFF2-40B4-BE49-F238E27FC236}">
                <a16:creationId xmlns:a16="http://schemas.microsoft.com/office/drawing/2014/main" id="{7E261008-AF94-104F-AF37-7CB082BC5CF1}"/>
              </a:ext>
            </a:extLst>
          </p:cNvPr>
          <p:cNvSpPr/>
          <p:nvPr/>
        </p:nvSpPr>
        <p:spPr bwMode="auto">
          <a:xfrm>
            <a:off x="1489869" y="1988840"/>
            <a:ext cx="2592288" cy="1080120"/>
          </a:xfrm>
          <a:prstGeom prst="rect">
            <a:avLst/>
          </a:prstGeom>
          <a:noFill/>
          <a:ln w="57150"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628848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32786</TotalTime>
  <Words>66</Words>
  <Application>Microsoft Macintosh PowerPoint</Application>
  <PresentationFormat>自定义</PresentationFormat>
  <Paragraphs>16</Paragraphs>
  <Slides>4</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4</vt:i4>
      </vt:variant>
    </vt:vector>
  </HeadingPairs>
  <TitlesOfParts>
    <vt:vector size="23" baseType="lpstr">
      <vt:lpstr>黑体</vt:lpstr>
      <vt:lpstr>华文细黑</vt:lpstr>
      <vt:lpstr>Microsoft YaHei</vt:lpstr>
      <vt:lpstr>Microsoft YaHei</vt:lpstr>
      <vt:lpstr>FrutigerNext LT Bold</vt:lpstr>
      <vt:lpstr>FrutigerNext LT Light</vt:lpstr>
      <vt:lpstr>FrutigerNext LT Medium</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AI编译器-系列之后端优化</vt:lpstr>
      <vt:lpstr>PowerPoint 演示文稿</vt:lpstr>
      <vt:lpstr>Where are we？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5181</cp:revision>
  <dcterms:created xsi:type="dcterms:W3CDTF">2015-01-14T10:38:57Z</dcterms:created>
  <dcterms:modified xsi:type="dcterms:W3CDTF">2022-12-21T04:11:00Z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