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4.xml" ContentType="application/vnd.openxmlformats-officedocument.theme+xml"/>
  <Override PartName="/ppt/slideLayouts/slideLayout10.xml" ContentType="application/vnd.openxmlformats-officedocument.presentationml.slideLayout+xml"/>
  <Override PartName="/ppt/theme/theme5.xml" ContentType="application/vnd.openxmlformats-officedocument.theme+xml"/>
  <Override PartName="/ppt/slideLayouts/slideLayout11.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9" r:id="rId1"/>
    <p:sldMasterId id="2147483837" r:id="rId2"/>
    <p:sldMasterId id="2147483846" r:id="rId3"/>
    <p:sldMasterId id="2147483858" r:id="rId4"/>
    <p:sldMasterId id="2147483902" r:id="rId5"/>
    <p:sldMasterId id="2147483881" r:id="rId6"/>
  </p:sldMasterIdLst>
  <p:notesMasterIdLst>
    <p:notesMasterId r:id="rId27"/>
  </p:notesMasterIdLst>
  <p:handoutMasterIdLst>
    <p:handoutMasterId r:id="rId28"/>
  </p:handoutMasterIdLst>
  <p:sldIdLst>
    <p:sldId id="1779" r:id="rId7"/>
    <p:sldId id="739" r:id="rId8"/>
    <p:sldId id="1798" r:id="rId9"/>
    <p:sldId id="2040" r:id="rId10"/>
    <p:sldId id="2043" r:id="rId11"/>
    <p:sldId id="2059" r:id="rId12"/>
    <p:sldId id="2036" r:id="rId13"/>
    <p:sldId id="2067" r:id="rId14"/>
    <p:sldId id="2068" r:id="rId15"/>
    <p:sldId id="2042" r:id="rId16"/>
    <p:sldId id="2066" r:id="rId17"/>
    <p:sldId id="2061" r:id="rId18"/>
    <p:sldId id="2069" r:id="rId19"/>
    <p:sldId id="2063" r:id="rId20"/>
    <p:sldId id="2064" r:id="rId21"/>
    <p:sldId id="2065" r:id="rId22"/>
    <p:sldId id="2060" r:id="rId23"/>
    <p:sldId id="2062" r:id="rId24"/>
    <p:sldId id="1998" r:id="rId25"/>
    <p:sldId id="680" r:id="rId26"/>
  </p:sldIdLst>
  <p:sldSz cx="12196763" cy="6858000"/>
  <p:notesSz cx="6805613" cy="9939338"/>
  <p:custDataLst>
    <p:tags r:id="rId29"/>
  </p:custDataLst>
  <p:defaultTex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609676" algn="l" rtl="0" fontAlgn="base">
      <a:spcBef>
        <a:spcPct val="0"/>
      </a:spcBef>
      <a:spcAft>
        <a:spcPct val="0"/>
      </a:spcAft>
      <a:defRPr kern="1200">
        <a:solidFill>
          <a:schemeClr val="tx1"/>
        </a:solidFill>
        <a:latin typeface="Calibri" pitchFamily="34" charset="0"/>
        <a:ea typeface="宋体" pitchFamily="2" charset="-122"/>
        <a:cs typeface="+mn-cs"/>
      </a:defRPr>
    </a:lvl2pPr>
    <a:lvl3pPr marL="1219352" algn="l" rtl="0" fontAlgn="base">
      <a:spcBef>
        <a:spcPct val="0"/>
      </a:spcBef>
      <a:spcAft>
        <a:spcPct val="0"/>
      </a:spcAft>
      <a:defRPr kern="1200">
        <a:solidFill>
          <a:schemeClr val="tx1"/>
        </a:solidFill>
        <a:latin typeface="Calibri" pitchFamily="34" charset="0"/>
        <a:ea typeface="宋体" pitchFamily="2" charset="-122"/>
        <a:cs typeface="+mn-cs"/>
      </a:defRPr>
    </a:lvl3pPr>
    <a:lvl4pPr marL="1829029" algn="l" rtl="0" fontAlgn="base">
      <a:spcBef>
        <a:spcPct val="0"/>
      </a:spcBef>
      <a:spcAft>
        <a:spcPct val="0"/>
      </a:spcAft>
      <a:defRPr kern="1200">
        <a:solidFill>
          <a:schemeClr val="tx1"/>
        </a:solidFill>
        <a:latin typeface="Calibri" pitchFamily="34" charset="0"/>
        <a:ea typeface="宋体" pitchFamily="2" charset="-122"/>
        <a:cs typeface="+mn-cs"/>
      </a:defRPr>
    </a:lvl4pPr>
    <a:lvl5pPr marL="2438705" algn="l" rtl="0" fontAlgn="base">
      <a:spcBef>
        <a:spcPct val="0"/>
      </a:spcBef>
      <a:spcAft>
        <a:spcPct val="0"/>
      </a:spcAft>
      <a:defRPr kern="1200">
        <a:solidFill>
          <a:schemeClr val="tx1"/>
        </a:solidFill>
        <a:latin typeface="Calibri" pitchFamily="34" charset="0"/>
        <a:ea typeface="宋体" pitchFamily="2" charset="-122"/>
        <a:cs typeface="+mn-cs"/>
      </a:defRPr>
    </a:lvl5pPr>
    <a:lvl6pPr marL="3048381" algn="l" defTabSz="1219352" rtl="0" eaLnBrk="1" latinLnBrk="0" hangingPunct="1">
      <a:defRPr kern="1200">
        <a:solidFill>
          <a:schemeClr val="tx1"/>
        </a:solidFill>
        <a:latin typeface="Calibri" pitchFamily="34" charset="0"/>
        <a:ea typeface="宋体" pitchFamily="2" charset="-122"/>
        <a:cs typeface="+mn-cs"/>
      </a:defRPr>
    </a:lvl6pPr>
    <a:lvl7pPr marL="3658057" algn="l" defTabSz="1219352" rtl="0" eaLnBrk="1" latinLnBrk="0" hangingPunct="1">
      <a:defRPr kern="1200">
        <a:solidFill>
          <a:schemeClr val="tx1"/>
        </a:solidFill>
        <a:latin typeface="Calibri" pitchFamily="34" charset="0"/>
        <a:ea typeface="宋体" pitchFamily="2" charset="-122"/>
        <a:cs typeface="+mn-cs"/>
      </a:defRPr>
    </a:lvl7pPr>
    <a:lvl8pPr marL="4267733" algn="l" defTabSz="1219352" rtl="0" eaLnBrk="1" latinLnBrk="0" hangingPunct="1">
      <a:defRPr kern="1200">
        <a:solidFill>
          <a:schemeClr val="tx1"/>
        </a:solidFill>
        <a:latin typeface="Calibri" pitchFamily="34" charset="0"/>
        <a:ea typeface="宋体" pitchFamily="2" charset="-122"/>
        <a:cs typeface="+mn-cs"/>
      </a:defRPr>
    </a:lvl8pPr>
    <a:lvl9pPr marL="4877410" algn="l" defTabSz="1219352" rtl="0" eaLnBrk="1" latinLnBrk="0" hangingPunct="1">
      <a:defRPr kern="1200">
        <a:solidFill>
          <a:schemeClr val="tx1"/>
        </a:solidFill>
        <a:latin typeface="Calibri" pitchFamily="34" charset="0"/>
        <a:ea typeface="宋体" pitchFamily="2" charset="-122"/>
        <a:cs typeface="+mn-cs"/>
      </a:defRPr>
    </a:lvl9pPr>
  </p:defaultTextStyle>
  <p:extLst>
    <p:ext uri="{EFAFB233-063F-42B5-8137-9DF3F51BA10A}">
      <p15:sldGuideLst xmlns:p15="http://schemas.microsoft.com/office/powerpoint/2012/main">
        <p15:guide id="1" orient="horz" pos="407" userDrawn="1">
          <p15:clr>
            <a:srgbClr val="A4A3A4"/>
          </p15:clr>
        </p15:guide>
        <p15:guide id="2" orient="horz" pos="708" userDrawn="1">
          <p15:clr>
            <a:srgbClr val="A4A3A4"/>
          </p15:clr>
        </p15:guide>
        <p15:guide id="3" orient="horz" pos="829" userDrawn="1">
          <p15:clr>
            <a:srgbClr val="A4A3A4"/>
          </p15:clr>
        </p15:guide>
        <p15:guide id="4" orient="horz" pos="2824" userDrawn="1">
          <p15:clr>
            <a:srgbClr val="A4A3A4"/>
          </p15:clr>
        </p15:guide>
        <p15:guide id="5" orient="horz" pos="3973" userDrawn="1">
          <p15:clr>
            <a:srgbClr val="A4A3A4"/>
          </p15:clr>
        </p15:guide>
        <p15:guide id="6" pos="7048" userDrawn="1">
          <p15:clr>
            <a:srgbClr val="A4A3A4"/>
          </p15:clr>
        </p15:guide>
        <p15:guide id="7" pos="635" userDrawn="1">
          <p15:clr>
            <a:srgbClr val="A4A3A4"/>
          </p15:clr>
        </p15:guide>
      </p15:sldGuideLst>
    </p:ext>
    <p:ext uri="{2D200454-40CA-4A62-9FC3-DE9A4176ACB9}">
      <p15:notesGuideLst xmlns:p15="http://schemas.microsoft.com/office/powerpoint/2012/main">
        <p15:guide id="1" orient="horz" pos="3131">
          <p15:clr>
            <a:srgbClr val="A4A3A4"/>
          </p15:clr>
        </p15:guide>
        <p15:guide id="2" pos="214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74154"/>
    <a:srgbClr val="00FA00"/>
    <a:srgbClr val="59595A"/>
    <a:srgbClr val="FFFFFF"/>
    <a:srgbClr val="6FC4F7"/>
    <a:srgbClr val="FFC000"/>
    <a:srgbClr val="F78898"/>
    <a:srgbClr val="34393C"/>
    <a:srgbClr val="384056"/>
    <a:srgbClr val="0078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38B1855-1B75-4FBE-930C-398BA8C253C6}" styleName="主题样式 2 - 强调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AF606853-7671-496A-8E4F-DF71F8EC918B}" styleName="深色样式 1 - 强调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F2DE63D5-997A-4646-A377-4702673A728D}" styleName="浅色样式 2 - 强调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63" autoAdjust="0"/>
    <p:restoredTop sz="96291" autoAdjust="0"/>
  </p:normalViewPr>
  <p:slideViewPr>
    <p:cSldViewPr showGuides="1">
      <p:cViewPr varScale="1">
        <p:scale>
          <a:sx n="118" d="100"/>
          <a:sy n="118" d="100"/>
        </p:scale>
        <p:origin x="240" y="296"/>
      </p:cViewPr>
      <p:guideLst>
        <p:guide orient="horz" pos="407"/>
        <p:guide orient="horz" pos="708"/>
        <p:guide orient="horz" pos="829"/>
        <p:guide orient="horz" pos="2824"/>
        <p:guide orient="horz" pos="3973"/>
        <p:guide pos="7048"/>
        <p:guide pos="635"/>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88" d="100"/>
          <a:sy n="88" d="100"/>
        </p:scale>
        <p:origin x="3888" y="192"/>
      </p:cViewPr>
      <p:guideLst>
        <p:guide orient="horz" pos="3131"/>
        <p:guide pos="2144"/>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slideMaster" Target="slideMasters/slideMaster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handoutMaster" Target="handoutMasters/handoutMaster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7330" name="Rectangle 2"/>
          <p:cNvSpPr>
            <a:spLocks noGrp="1" noChangeArrowheads="1"/>
          </p:cNvSpPr>
          <p:nvPr>
            <p:ph type="hdr" sz="quarter"/>
          </p:nvPr>
        </p:nvSpPr>
        <p:spPr bwMode="auto">
          <a:xfrm>
            <a:off x="0" y="0"/>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ea typeface="宋体" pitchFamily="2" charset="-122"/>
              </a:defRPr>
            </a:lvl1pPr>
          </a:lstStyle>
          <a:p>
            <a:pPr>
              <a:defRPr/>
            </a:pPr>
            <a:endParaRPr lang="zh-CN" altLang="en-US"/>
          </a:p>
        </p:txBody>
      </p:sp>
      <p:sp>
        <p:nvSpPr>
          <p:cNvPr id="227332" name="Rectangle 4"/>
          <p:cNvSpPr>
            <a:spLocks noGrp="1" noChangeArrowheads="1"/>
          </p:cNvSpPr>
          <p:nvPr>
            <p:ph type="ftr" sz="quarter" idx="2"/>
          </p:nvPr>
        </p:nvSpPr>
        <p:spPr bwMode="auto">
          <a:xfrm>
            <a:off x="0" y="9440646"/>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ea typeface="宋体" pitchFamily="2" charset="-122"/>
              </a:defRPr>
            </a:lvl1pPr>
          </a:lstStyle>
          <a:p>
            <a:pPr>
              <a:defRPr/>
            </a:pPr>
            <a:endParaRPr lang="en-US" altLang="zh-CN"/>
          </a:p>
        </p:txBody>
      </p:sp>
      <p:sp>
        <p:nvSpPr>
          <p:cNvPr id="227333" name="Rectangle 5"/>
          <p:cNvSpPr>
            <a:spLocks noGrp="1" noChangeArrowheads="1"/>
          </p:cNvSpPr>
          <p:nvPr>
            <p:ph type="sldNum" sz="quarter" idx="3"/>
          </p:nvPr>
        </p:nvSpPr>
        <p:spPr bwMode="auto">
          <a:xfrm>
            <a:off x="3854939" y="9440646"/>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ea typeface="宋体" pitchFamily="2" charset="-122"/>
              </a:defRPr>
            </a:lvl1pPr>
          </a:lstStyle>
          <a:p>
            <a:pPr>
              <a:defRPr/>
            </a:pPr>
            <a:fld id="{4B569440-9C1A-4A13-B530-46C3A9E17375}" type="slidenum">
              <a:rPr lang="zh-CN" altLang="en-US"/>
              <a:pPr>
                <a:defRPr/>
              </a:pPr>
              <a:t>‹#›</a:t>
            </a:fld>
            <a:endParaRPr lang="en-US" altLang="zh-CN"/>
          </a:p>
        </p:txBody>
      </p:sp>
    </p:spTree>
    <p:extLst>
      <p:ext uri="{BB962C8B-B14F-4D97-AF65-F5344CB8AC3E}">
        <p14:creationId xmlns:p14="http://schemas.microsoft.com/office/powerpoint/2010/main" val="941739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9099" cy="496967"/>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54939" y="0"/>
            <a:ext cx="2949099" cy="496967"/>
          </a:xfrm>
          <a:prstGeom prst="rect">
            <a:avLst/>
          </a:prstGeom>
        </p:spPr>
        <p:txBody>
          <a:bodyPr vert="horz" lIns="91440" tIns="45720" rIns="91440" bIns="45720" rtlCol="0"/>
          <a:lstStyle>
            <a:lvl1pPr algn="r">
              <a:defRPr sz="1200"/>
            </a:lvl1pPr>
          </a:lstStyle>
          <a:p>
            <a:fld id="{C45443A1-D8F2-48CD-A659-3CEDBA8DF541}" type="datetimeFigureOut">
              <a:rPr lang="zh-CN" altLang="en-US" smtClean="0"/>
              <a:pPr/>
              <a:t>2022/12/21</a:t>
            </a:fld>
            <a:endParaRPr lang="zh-CN" altLang="en-US"/>
          </a:p>
        </p:txBody>
      </p:sp>
      <p:sp>
        <p:nvSpPr>
          <p:cNvPr id="4" name="幻灯片图像占位符 3"/>
          <p:cNvSpPr>
            <a:spLocks noGrp="1" noRot="1" noChangeAspect="1"/>
          </p:cNvSpPr>
          <p:nvPr>
            <p:ph type="sldImg" idx="2"/>
          </p:nvPr>
        </p:nvSpPr>
        <p:spPr>
          <a:xfrm>
            <a:off x="90488" y="746125"/>
            <a:ext cx="6624637" cy="3725863"/>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0562" y="4721186"/>
            <a:ext cx="5444490" cy="447270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440646"/>
            <a:ext cx="2949099" cy="49696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54939" y="9440646"/>
            <a:ext cx="2949099" cy="496967"/>
          </a:xfrm>
          <a:prstGeom prst="rect">
            <a:avLst/>
          </a:prstGeom>
        </p:spPr>
        <p:txBody>
          <a:bodyPr vert="horz" lIns="91440" tIns="45720" rIns="91440" bIns="45720" rtlCol="0" anchor="b"/>
          <a:lstStyle>
            <a:lvl1pPr algn="r">
              <a:defRPr sz="1200"/>
            </a:lvl1pPr>
          </a:lstStyle>
          <a:p>
            <a:fld id="{5DFA3554-790F-44C9-BFAE-3E6D5D7BE10A}" type="slidenum">
              <a:rPr lang="zh-CN" altLang="en-US" smtClean="0"/>
              <a:pPr/>
              <a:t>‹#›</a:t>
            </a:fld>
            <a:endParaRPr lang="zh-CN" altLang="en-US"/>
          </a:p>
        </p:txBody>
      </p:sp>
    </p:spTree>
    <p:extLst>
      <p:ext uri="{BB962C8B-B14F-4D97-AF65-F5344CB8AC3E}">
        <p14:creationId xmlns:p14="http://schemas.microsoft.com/office/powerpoint/2010/main" val="1407357595"/>
      </p:ext>
    </p:extLst>
  </p:cSld>
  <p:clrMap bg1="lt1" tx1="dk1" bg2="lt2" tx2="dk2" accent1="accent1" accent2="accent2" accent3="accent3" accent4="accent4" accent5="accent5" accent6="accent6" hlink="hlink" folHlink="folHlink"/>
  <p:notesStyle>
    <a:lvl1pPr marL="0" algn="l" defTabSz="1219352" rtl="0" eaLnBrk="1" latinLnBrk="0" hangingPunct="1">
      <a:defRPr sz="1600" kern="1200">
        <a:solidFill>
          <a:schemeClr val="tx1"/>
        </a:solidFill>
        <a:latin typeface="+mn-lt"/>
        <a:ea typeface="+mn-ea"/>
        <a:cs typeface="+mn-cs"/>
      </a:defRPr>
    </a:lvl1pPr>
    <a:lvl2pPr marL="609676" algn="l" defTabSz="1219352" rtl="0" eaLnBrk="1" latinLnBrk="0" hangingPunct="1">
      <a:defRPr sz="1600" kern="1200">
        <a:solidFill>
          <a:schemeClr val="tx1"/>
        </a:solidFill>
        <a:latin typeface="+mn-lt"/>
        <a:ea typeface="+mn-ea"/>
        <a:cs typeface="+mn-cs"/>
      </a:defRPr>
    </a:lvl2pPr>
    <a:lvl3pPr marL="1219352" algn="l" defTabSz="1219352" rtl="0" eaLnBrk="1" latinLnBrk="0" hangingPunct="1">
      <a:defRPr sz="1600" kern="1200">
        <a:solidFill>
          <a:schemeClr val="tx1"/>
        </a:solidFill>
        <a:latin typeface="+mn-lt"/>
        <a:ea typeface="+mn-ea"/>
        <a:cs typeface="+mn-cs"/>
      </a:defRPr>
    </a:lvl3pPr>
    <a:lvl4pPr marL="1829029" algn="l" defTabSz="1219352" rtl="0" eaLnBrk="1" latinLnBrk="0" hangingPunct="1">
      <a:defRPr sz="1600" kern="1200">
        <a:solidFill>
          <a:schemeClr val="tx1"/>
        </a:solidFill>
        <a:latin typeface="+mn-lt"/>
        <a:ea typeface="+mn-ea"/>
        <a:cs typeface="+mn-cs"/>
      </a:defRPr>
    </a:lvl4pPr>
    <a:lvl5pPr marL="2438705" algn="l" defTabSz="1219352" rtl="0" eaLnBrk="1" latinLnBrk="0" hangingPunct="1">
      <a:defRPr sz="1600" kern="1200">
        <a:solidFill>
          <a:schemeClr val="tx1"/>
        </a:solidFill>
        <a:latin typeface="+mn-lt"/>
        <a:ea typeface="+mn-ea"/>
        <a:cs typeface="+mn-cs"/>
      </a:defRPr>
    </a:lvl5pPr>
    <a:lvl6pPr marL="3048381" algn="l" defTabSz="1219352" rtl="0" eaLnBrk="1" latinLnBrk="0" hangingPunct="1">
      <a:defRPr sz="1600" kern="1200">
        <a:solidFill>
          <a:schemeClr val="tx1"/>
        </a:solidFill>
        <a:latin typeface="+mn-lt"/>
        <a:ea typeface="+mn-ea"/>
        <a:cs typeface="+mn-cs"/>
      </a:defRPr>
    </a:lvl6pPr>
    <a:lvl7pPr marL="3658057" algn="l" defTabSz="1219352" rtl="0" eaLnBrk="1" latinLnBrk="0" hangingPunct="1">
      <a:defRPr sz="1600" kern="1200">
        <a:solidFill>
          <a:schemeClr val="tx1"/>
        </a:solidFill>
        <a:latin typeface="+mn-lt"/>
        <a:ea typeface="+mn-ea"/>
        <a:cs typeface="+mn-cs"/>
      </a:defRPr>
    </a:lvl7pPr>
    <a:lvl8pPr marL="4267733" algn="l" defTabSz="1219352" rtl="0" eaLnBrk="1" latinLnBrk="0" hangingPunct="1">
      <a:defRPr sz="1600" kern="1200">
        <a:solidFill>
          <a:schemeClr val="tx1"/>
        </a:solidFill>
        <a:latin typeface="+mn-lt"/>
        <a:ea typeface="+mn-ea"/>
        <a:cs typeface="+mn-cs"/>
      </a:defRPr>
    </a:lvl8pPr>
    <a:lvl9pPr marL="4877410" algn="l" defTabSz="1219352"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15F9B1A9-CAEA-4E40-9659-3AAA2EAEEC3C}" type="slidenum">
              <a:rPr lang="en-US" altLang="zh-CN" smtClean="0">
                <a:solidFill>
                  <a:prstClr val="black"/>
                </a:solidFill>
              </a:rPr>
              <a:pPr/>
              <a:t>20</a:t>
            </a:fld>
            <a:endParaRPr lang="en-US" altLang="zh-CN">
              <a:solidFill>
                <a:prstClr val="black"/>
              </a:solidFill>
            </a:endParaRPr>
          </a:p>
        </p:txBody>
      </p:sp>
      <p:sp>
        <p:nvSpPr>
          <p:cNvPr id="76803" name="Rectangle 7"/>
          <p:cNvSpPr txBox="1">
            <a:spLocks noGrp="1" noChangeArrowheads="1"/>
          </p:cNvSpPr>
          <p:nvPr/>
        </p:nvSpPr>
        <p:spPr bwMode="auto">
          <a:xfrm>
            <a:off x="3855773" y="9441815"/>
            <a:ext cx="2949840" cy="497525"/>
          </a:xfrm>
          <a:prstGeom prst="rect">
            <a:avLst/>
          </a:prstGeom>
          <a:noFill/>
          <a:ln w="9525">
            <a:noFill/>
            <a:miter lim="800000"/>
            <a:headEnd/>
            <a:tailEnd/>
          </a:ln>
        </p:spPr>
        <p:txBody>
          <a:bodyPr lIns="93177" tIns="46589" rIns="93177" bIns="46589" anchor="b"/>
          <a:lstStyle/>
          <a:p>
            <a:pPr algn="r" defTabSz="931863" eaLnBrk="0" hangingPunct="0"/>
            <a:fld id="{BCC2ABD3-6192-4FC8-9429-95EBDAE7C5C1}" type="slidenum">
              <a:rPr lang="en-US" altLang="zh-CN" sz="1200">
                <a:solidFill>
                  <a:prstClr val="black"/>
                </a:solidFill>
                <a:ea typeface="MS PGothic" pitchFamily="34" charset="-128"/>
              </a:rPr>
              <a:pPr algn="r" defTabSz="931863" eaLnBrk="0" hangingPunct="0"/>
              <a:t>20</a:t>
            </a:fld>
            <a:endParaRPr lang="en-US" altLang="zh-CN" sz="1200">
              <a:solidFill>
                <a:prstClr val="black"/>
              </a:solidFill>
              <a:ea typeface="MS PGothic" pitchFamily="34" charset="-128"/>
            </a:endParaRPr>
          </a:p>
        </p:txBody>
      </p:sp>
      <p:sp>
        <p:nvSpPr>
          <p:cNvPr id="76804" name="Rectangle 2"/>
          <p:cNvSpPr>
            <a:spLocks noGrp="1" noRot="1" noChangeAspect="1" noChangeArrowheads="1" noTextEdit="1"/>
          </p:cNvSpPr>
          <p:nvPr>
            <p:ph type="sldImg"/>
          </p:nvPr>
        </p:nvSpPr>
        <p:spPr bwMode="auto">
          <a:xfrm>
            <a:off x="90488" y="746125"/>
            <a:ext cx="6624637" cy="3725863"/>
          </a:xfrm>
          <a:noFill/>
          <a:ln>
            <a:solidFill>
              <a:srgbClr val="000000"/>
            </a:solidFill>
            <a:miter lim="800000"/>
            <a:headEnd/>
            <a:tailEnd/>
          </a:ln>
        </p:spPr>
      </p:sp>
      <p:sp>
        <p:nvSpPr>
          <p:cNvPr id="103429" name="Rectangle 3"/>
          <p:cNvSpPr>
            <a:spLocks noGrp="1" noChangeArrowheads="1"/>
          </p:cNvSpPr>
          <p:nvPr>
            <p:ph type="body" idx="1"/>
          </p:nvPr>
        </p:nvSpPr>
        <p:spPr>
          <a:xfrm>
            <a:off x="907523" y="4722499"/>
            <a:ext cx="4990571" cy="4471351"/>
          </a:xfrm>
          <a:ln/>
        </p:spPr>
        <p:txBody>
          <a:bodyPr lIns="93177" tIns="46589" rIns="93177" bIns="46589"/>
          <a:lstStyle/>
          <a:p>
            <a:pPr eaLnBrk="1" fontAlgn="auto" hangingPunct="1">
              <a:spcBef>
                <a:spcPts val="0"/>
              </a:spcBef>
              <a:spcAft>
                <a:spcPts val="0"/>
              </a:spcAft>
              <a:defRPr/>
            </a:pPr>
            <a:endParaRPr lang="en-US" altLang="zh-CN" b="0" dirty="0"/>
          </a:p>
        </p:txBody>
      </p:sp>
    </p:spTree>
    <p:extLst>
      <p:ext uri="{BB962C8B-B14F-4D97-AF65-F5344CB8AC3E}">
        <p14:creationId xmlns:p14="http://schemas.microsoft.com/office/powerpoint/2010/main" val="40189897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6" name="标题 1"/>
          <p:cNvSpPr>
            <a:spLocks noGrp="1"/>
          </p:cNvSpPr>
          <p:nvPr>
            <p:ph type="title"/>
          </p:nvPr>
        </p:nvSpPr>
        <p:spPr>
          <a:xfrm>
            <a:off x="623635" y="2085266"/>
            <a:ext cx="8067034" cy="2207832"/>
          </a:xfrm>
          <a:prstGeom prst="rect">
            <a:avLst/>
          </a:prstGeom>
        </p:spPr>
        <p:txBody>
          <a:bodyPr anchor="ctr"/>
          <a:lstStyle>
            <a:lvl1pPr>
              <a:lnSpc>
                <a:spcPct val="100000"/>
              </a:lnSpc>
              <a:defRPr sz="9600">
                <a:solidFill>
                  <a:schemeClr val="tx1">
                    <a:lumMod val="75000"/>
                    <a:lumOff val="25000"/>
                  </a:schemeClr>
                </a:solidFill>
                <a:latin typeface="+mj-ea"/>
                <a:ea typeface="+mj-ea"/>
              </a:defRPr>
            </a:lvl1pPr>
          </a:lstStyle>
          <a:p>
            <a:r>
              <a:rPr lang="zh-CN" altLang="en-US" dirty="0"/>
              <a:t>单击此处编辑母版标题样式</a:t>
            </a:r>
          </a:p>
        </p:txBody>
      </p:sp>
      <p:sp>
        <p:nvSpPr>
          <p:cNvPr id="7" name="副标题 2"/>
          <p:cNvSpPr>
            <a:spLocks noGrp="1"/>
          </p:cNvSpPr>
          <p:nvPr>
            <p:ph type="subTitle" idx="11"/>
          </p:nvPr>
        </p:nvSpPr>
        <p:spPr>
          <a:xfrm>
            <a:off x="653178" y="4797152"/>
            <a:ext cx="5954987" cy="768086"/>
          </a:xfrm>
          <a:prstGeom prst="rect">
            <a:avLst/>
          </a:prstGeom>
        </p:spPr>
        <p:txBody>
          <a:bodyPr anchor="ctr"/>
          <a:lstStyle>
            <a:lvl1pPr marL="0" indent="0" algn="l" fontAlgn="t">
              <a:buNone/>
              <a:defRPr sz="2133" b="0">
                <a:solidFill>
                  <a:schemeClr val="tx1">
                    <a:lumMod val="75000"/>
                    <a:lumOff val="25000"/>
                  </a:schemeClr>
                </a:solidFill>
                <a:latin typeface="+mj-ea"/>
                <a:ea typeface="+mj-ea"/>
              </a:defRPr>
            </a:lvl1pPr>
            <a:lvl2pPr marL="609402" indent="0" algn="ctr">
              <a:buNone/>
              <a:defRPr>
                <a:solidFill>
                  <a:schemeClr val="tx1">
                    <a:tint val="75000"/>
                  </a:schemeClr>
                </a:solidFill>
              </a:defRPr>
            </a:lvl2pPr>
            <a:lvl3pPr marL="1218804" indent="0" algn="ctr">
              <a:buNone/>
              <a:defRPr>
                <a:solidFill>
                  <a:schemeClr val="tx1">
                    <a:tint val="75000"/>
                  </a:schemeClr>
                </a:solidFill>
              </a:defRPr>
            </a:lvl3pPr>
            <a:lvl4pPr marL="1828206" indent="0" algn="ctr">
              <a:buNone/>
              <a:defRPr>
                <a:solidFill>
                  <a:schemeClr val="tx1">
                    <a:tint val="75000"/>
                  </a:schemeClr>
                </a:solidFill>
              </a:defRPr>
            </a:lvl4pPr>
            <a:lvl5pPr marL="2437608" indent="0" algn="ctr">
              <a:buNone/>
              <a:defRPr>
                <a:solidFill>
                  <a:schemeClr val="tx1">
                    <a:tint val="75000"/>
                  </a:schemeClr>
                </a:solidFill>
              </a:defRPr>
            </a:lvl5pPr>
            <a:lvl6pPr marL="3047009" indent="0" algn="ctr">
              <a:buNone/>
              <a:defRPr>
                <a:solidFill>
                  <a:schemeClr val="tx1">
                    <a:tint val="75000"/>
                  </a:schemeClr>
                </a:solidFill>
              </a:defRPr>
            </a:lvl6pPr>
            <a:lvl7pPr marL="3656411" indent="0" algn="ctr">
              <a:buNone/>
              <a:defRPr>
                <a:solidFill>
                  <a:schemeClr val="tx1">
                    <a:tint val="75000"/>
                  </a:schemeClr>
                </a:solidFill>
              </a:defRPr>
            </a:lvl7pPr>
            <a:lvl8pPr marL="4265813" indent="0" algn="ctr">
              <a:buNone/>
              <a:defRPr>
                <a:solidFill>
                  <a:schemeClr val="tx1">
                    <a:tint val="75000"/>
                  </a:schemeClr>
                </a:solidFill>
              </a:defRPr>
            </a:lvl8pPr>
            <a:lvl9pPr marL="4875215" indent="0" algn="ctr">
              <a:buNone/>
              <a:defRPr>
                <a:solidFill>
                  <a:schemeClr val="tx1">
                    <a:tint val="75000"/>
                  </a:schemeClr>
                </a:solidFill>
              </a:defRPr>
            </a:lvl9pPr>
          </a:lstStyle>
          <a:p>
            <a:r>
              <a:rPr lang="zh-CN" altLang="en-US" dirty="0"/>
              <a:t>单击此处编辑母版副标题样式</a:t>
            </a:r>
            <a:endParaRPr lang="zh-CN" altLang="zh-CN" dirty="0"/>
          </a:p>
        </p:txBody>
      </p:sp>
    </p:spTree>
    <p:extLst>
      <p:ext uri="{BB962C8B-B14F-4D97-AF65-F5344CB8AC3E}">
        <p14:creationId xmlns:p14="http://schemas.microsoft.com/office/powerpoint/2010/main" val="6193665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标题 1"/>
          <p:cNvSpPr>
            <a:spLocks noGrp="1"/>
          </p:cNvSpPr>
          <p:nvPr>
            <p:ph type="title"/>
          </p:nvPr>
        </p:nvSpPr>
        <p:spPr>
          <a:xfrm>
            <a:off x="623636" y="463546"/>
            <a:ext cx="10963473" cy="589190"/>
          </a:xfrm>
          <a:prstGeom prst="rect">
            <a:avLst/>
          </a:prstGeom>
        </p:spPr>
        <p:txBody>
          <a:bodyPr anchor="ctr"/>
          <a:lstStyle>
            <a:lvl1pPr>
              <a:defRPr sz="2800" b="1">
                <a:solidFill>
                  <a:schemeClr val="bg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10" name="内容占位符 2"/>
          <p:cNvSpPr>
            <a:spLocks noGrp="1"/>
          </p:cNvSpPr>
          <p:nvPr>
            <p:ph sz="half" idx="1"/>
          </p:nvPr>
        </p:nvSpPr>
        <p:spPr>
          <a:xfrm>
            <a:off x="719684" y="1351536"/>
            <a:ext cx="10757396" cy="4525736"/>
          </a:xfrm>
          <a:prstGeom prst="rect">
            <a:avLst/>
          </a:prstGeom>
        </p:spPr>
        <p:txBody>
          <a:bodyPr/>
          <a:lstStyle>
            <a:lvl1pPr marL="239106" indent="-239106">
              <a:lnSpc>
                <a:spcPct val="150000"/>
              </a:lnSpc>
              <a:spcBef>
                <a:spcPts val="0"/>
              </a:spcBef>
              <a:buClr>
                <a:schemeClr val="accent2">
                  <a:lumMod val="90000"/>
                </a:schemeClr>
              </a:buClr>
              <a:defRPr sz="2000" b="0">
                <a:solidFill>
                  <a:schemeClr val="bg1"/>
                </a:solidFill>
                <a:latin typeface="微软雅黑" panose="020B0503020204020204" pitchFamily="34" charset="-122"/>
                <a:ea typeface="微软雅黑" panose="020B0503020204020204" pitchFamily="34" charset="-122"/>
              </a:defRPr>
            </a:lvl1pPr>
            <a:lvl2pPr marL="476096" indent="-236990">
              <a:lnSpc>
                <a:spcPct val="150000"/>
              </a:lnSpc>
              <a:spcBef>
                <a:spcPts val="0"/>
              </a:spcBef>
              <a:buClr>
                <a:schemeClr val="accent2">
                  <a:lumMod val="75000"/>
                </a:schemeClr>
              </a:buClr>
              <a:buFont typeface="Arial" panose="020B0604020202020204" pitchFamily="34" charset="0"/>
              <a:buChar char="◦"/>
              <a:defRPr sz="1800">
                <a:solidFill>
                  <a:schemeClr val="bg1"/>
                </a:solidFill>
                <a:latin typeface="微软雅黑" panose="020B0503020204020204" pitchFamily="34" charset="-122"/>
                <a:ea typeface="微软雅黑" panose="020B0503020204020204" pitchFamily="34" charset="-122"/>
              </a:defRPr>
            </a:lvl2pPr>
            <a:lvl3pPr marL="833696" indent="-236990">
              <a:lnSpc>
                <a:spcPct val="150000"/>
              </a:lnSpc>
              <a:spcBef>
                <a:spcPts val="0"/>
              </a:spcBef>
              <a:buClr>
                <a:schemeClr val="accent2">
                  <a:lumMod val="90000"/>
                </a:schemeClr>
              </a:buClr>
              <a:buFontTx/>
              <a:buChar char="-"/>
              <a:defRPr sz="1400">
                <a:solidFill>
                  <a:schemeClr val="bg1"/>
                </a:solidFill>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1407507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4" name="Rectangle 5"/>
          <p:cNvSpPr>
            <a:spLocks noChangeArrowheads="1"/>
          </p:cNvSpPr>
          <p:nvPr userDrawn="1"/>
        </p:nvSpPr>
        <p:spPr bwMode="auto">
          <a:xfrm>
            <a:off x="8493235" y="6504275"/>
            <a:ext cx="398981" cy="245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0" hangingPunct="0">
              <a:lnSpc>
                <a:spcPct val="85000"/>
              </a:lnSpc>
            </a:pPr>
            <a:r>
              <a:rPr lang="de-DE" altLang="zh-CN" sz="1333" dirty="0">
                <a:solidFill>
                  <a:srgbClr val="000000">
                    <a:lumMod val="65000"/>
                    <a:lumOff val="35000"/>
                  </a:srgbClr>
                </a:solidFill>
                <a:latin typeface="FrutigerNext LT Bold" pitchFamily="34" charset="0"/>
                <a:ea typeface="MS PGothic" pitchFamily="34" charset="-128"/>
              </a:rPr>
              <a:t> </a:t>
            </a:r>
            <a:fld id="{A4C34F22-587E-473D-9099-376F4F013A30}" type="slidenum">
              <a:rPr lang="de-DE" altLang="zh-CN" sz="1333">
                <a:solidFill>
                  <a:srgbClr val="000000">
                    <a:lumMod val="65000"/>
                    <a:lumOff val="35000"/>
                  </a:srgbClr>
                </a:solidFill>
                <a:latin typeface="FrutigerNext LT Light" pitchFamily="34" charset="0"/>
                <a:ea typeface="MS PGothic" pitchFamily="34" charset="-128"/>
              </a:rPr>
              <a:pPr eaLnBrk="0" hangingPunct="0">
                <a:lnSpc>
                  <a:spcPct val="85000"/>
                </a:lnSpc>
              </a:pPr>
              <a:t>‹#›</a:t>
            </a:fld>
            <a:endParaRPr lang="en-GB" altLang="zh-CN" sz="1333" dirty="0">
              <a:solidFill>
                <a:srgbClr val="000000">
                  <a:lumMod val="65000"/>
                  <a:lumOff val="35000"/>
                </a:srgbClr>
              </a:solidFill>
              <a:latin typeface="FrutigerNext LT Light" pitchFamily="34" charset="0"/>
              <a:ea typeface="MS PGothic" pitchFamily="34" charset="-128"/>
            </a:endParaRPr>
          </a:p>
        </p:txBody>
      </p:sp>
    </p:spTree>
    <p:extLst>
      <p:ext uri="{BB962C8B-B14F-4D97-AF65-F5344CB8AC3E}">
        <p14:creationId xmlns:p14="http://schemas.microsoft.com/office/powerpoint/2010/main" val="42617757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10" name="标题 1"/>
          <p:cNvSpPr>
            <a:spLocks noGrp="1"/>
          </p:cNvSpPr>
          <p:nvPr>
            <p:ph type="ctrTitle"/>
          </p:nvPr>
        </p:nvSpPr>
        <p:spPr>
          <a:xfrm>
            <a:off x="239443" y="899614"/>
            <a:ext cx="6531276" cy="2387600"/>
          </a:xfrm>
          <a:prstGeom prst="rect">
            <a:avLst/>
          </a:prstGeom>
        </p:spPr>
        <p:txBody>
          <a:bodyPr anchor="ctr">
            <a:normAutofit/>
          </a:bodyPr>
          <a:lstStyle>
            <a:lvl1pPr algn="l">
              <a:defRPr>
                <a:latin typeface="微软雅黑" panose="020B0503020204020204" pitchFamily="34" charset="-122"/>
                <a:ea typeface="微软雅黑" panose="020B0503020204020204" pitchFamily="34" charset="-122"/>
              </a:defRPr>
            </a:lvl1pPr>
          </a:lstStyle>
          <a:p>
            <a:endParaRPr lang="en-US" sz="4798" dirty="0">
              <a:solidFill>
                <a:schemeClr val="bg1"/>
              </a:solidFill>
            </a:endParaRPr>
          </a:p>
        </p:txBody>
      </p:sp>
      <p:sp>
        <p:nvSpPr>
          <p:cNvPr id="11" name="副标题 2"/>
          <p:cNvSpPr>
            <a:spLocks noGrp="1"/>
          </p:cNvSpPr>
          <p:nvPr>
            <p:ph type="subTitle" idx="1"/>
          </p:nvPr>
        </p:nvSpPr>
        <p:spPr>
          <a:xfrm>
            <a:off x="239443" y="3429000"/>
            <a:ext cx="6531276" cy="885327"/>
          </a:xfrm>
          <a:prstGeom prst="rect">
            <a:avLst/>
          </a:prstGeom>
        </p:spPr>
        <p:txBody>
          <a:bodyPr anchor="ctr"/>
          <a:lstStyle>
            <a:lvl1pPr marL="0" indent="0" algn="l">
              <a:buNone/>
              <a:defRPr>
                <a:latin typeface="微软雅黑" panose="020B0503020204020204" pitchFamily="34" charset="-122"/>
                <a:ea typeface="微软雅黑" panose="020B0503020204020204" pitchFamily="34" charset="-122"/>
              </a:defRPr>
            </a:lvl1pPr>
          </a:lstStyle>
          <a:p>
            <a:endParaRPr lang="en-US" altLang="zh-CN" dirty="0">
              <a:solidFill>
                <a:schemeClr val="bg1"/>
              </a:solidFill>
            </a:endParaRPr>
          </a:p>
        </p:txBody>
      </p:sp>
    </p:spTree>
    <p:extLst>
      <p:ext uri="{BB962C8B-B14F-4D97-AF65-F5344CB8AC3E}">
        <p14:creationId xmlns:p14="http://schemas.microsoft.com/office/powerpoint/2010/main" val="1535817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679570"/>
            <a:ext cx="10963473" cy="589190"/>
          </a:xfrm>
          <a:prstGeom prst="rect">
            <a:avLst/>
          </a:prstGeom>
        </p:spPr>
        <p:txBody>
          <a:bodyPr anchor="ctr"/>
          <a:lstStyle>
            <a:lvl1pPr>
              <a:defRPr kumimoji="0" lang="zh-CN" altLang="en-US" sz="2800" b="1" i="0" u="none" strike="noStrike" kern="0" cap="none" spc="0" normalizeH="0" baseline="0" dirty="0">
                <a:ln>
                  <a:noFill/>
                </a:ln>
                <a:solidFill>
                  <a:srgbClr val="FFC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495552"/>
            <a:ext cx="5290949" cy="4525736"/>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内容占位符 2"/>
          <p:cNvSpPr>
            <a:spLocks noGrp="1"/>
          </p:cNvSpPr>
          <p:nvPr>
            <p:ph sz="half" idx="10"/>
          </p:nvPr>
        </p:nvSpPr>
        <p:spPr>
          <a:xfrm>
            <a:off x="6296160" y="1495552"/>
            <a:ext cx="5290949" cy="4525736"/>
          </a:xfrm>
          <a:prstGeom prst="rect">
            <a:avLst/>
          </a:prstGeom>
        </p:spPr>
        <p:txBody>
          <a:bodyPr/>
          <a:lstStyle>
            <a:lvl1pPr marL="239106" indent="-239106">
              <a:lnSpc>
                <a:spcPct val="120000"/>
              </a:lnSpc>
              <a:spcBef>
                <a:spcPts val="0"/>
              </a:spcBef>
              <a:buClr>
                <a:schemeClr val="accent2">
                  <a:lumMod val="90000"/>
                </a:schemeClr>
              </a:buClr>
              <a:defRPr sz="2000" b="0">
                <a:solidFill>
                  <a:srgbClr val="374154"/>
                </a:solidFill>
                <a:latin typeface="微软雅黑" panose="020B0503020204020204" pitchFamily="34" charset="-122"/>
                <a:ea typeface="微软雅黑" panose="020B0503020204020204" pitchFamily="34" charset="-122"/>
              </a:defRPr>
            </a:lvl1pPr>
            <a:lvl2pPr marL="476096" indent="-236990">
              <a:lnSpc>
                <a:spcPct val="120000"/>
              </a:lnSpc>
              <a:spcBef>
                <a:spcPts val="0"/>
              </a:spcBef>
              <a:buClr>
                <a:schemeClr val="accent2">
                  <a:lumMod val="75000"/>
                </a:schemeClr>
              </a:buClr>
              <a:buFont typeface="Arial" panose="020B0604020202020204" pitchFamily="34" charset="0"/>
              <a:buChar char="◦"/>
              <a:defRPr sz="1866">
                <a:solidFill>
                  <a:srgbClr val="374154"/>
                </a:solidFill>
                <a:latin typeface="微软雅黑" panose="020B0503020204020204" pitchFamily="34" charset="-122"/>
                <a:ea typeface="微软雅黑" panose="020B0503020204020204" pitchFamily="34" charset="-122"/>
              </a:defRPr>
            </a:lvl2pPr>
            <a:lvl3pPr marL="833696" indent="-236990">
              <a:lnSpc>
                <a:spcPct val="120000"/>
              </a:lnSpc>
              <a:spcBef>
                <a:spcPts val="0"/>
              </a:spcBef>
              <a:buClr>
                <a:schemeClr val="accent2">
                  <a:lumMod val="90000"/>
                </a:schemeClr>
              </a:buClr>
              <a:buFontTx/>
              <a:buChar char="-"/>
              <a:defRPr sz="1599">
                <a:solidFill>
                  <a:srgbClr val="374154"/>
                </a:solidFill>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3258272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679570"/>
            <a:ext cx="10731329" cy="589190"/>
          </a:xfrm>
          <a:prstGeom prst="rect">
            <a:avLst/>
          </a:prstGeom>
        </p:spPr>
        <p:txBody>
          <a:bodyPr/>
          <a:lstStyle>
            <a:lvl1pPr>
              <a:defRPr kumimoji="0" lang="zh-CN" altLang="en-US" sz="2800" b="1" i="0" u="none" strike="noStrike" kern="0" cap="none" spc="0" normalizeH="0" baseline="0" dirty="0">
                <a:ln>
                  <a:noFill/>
                </a:ln>
                <a:solidFill>
                  <a:srgbClr val="FFC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484784"/>
            <a:ext cx="10731328" cy="4525736"/>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6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18979121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679570"/>
            <a:ext cx="10963473" cy="589190"/>
          </a:xfrm>
          <a:prstGeom prst="rect">
            <a:avLst/>
          </a:prstGeom>
        </p:spPr>
        <p:txBody>
          <a:bodyPr anchor="ctr"/>
          <a:lstStyle>
            <a:lvl1pPr>
              <a:defRPr kumimoji="0" lang="zh-CN" altLang="en-US" sz="2800" b="1" i="0" u="none" strike="noStrike" kern="0" cap="none" spc="0" normalizeH="0" baseline="0" dirty="0">
                <a:ln>
                  <a:noFill/>
                </a:ln>
                <a:solidFill>
                  <a:srgbClr val="C00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495552"/>
            <a:ext cx="5290949" cy="4525736"/>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内容占位符 2"/>
          <p:cNvSpPr>
            <a:spLocks noGrp="1"/>
          </p:cNvSpPr>
          <p:nvPr>
            <p:ph sz="half" idx="10"/>
          </p:nvPr>
        </p:nvSpPr>
        <p:spPr>
          <a:xfrm>
            <a:off x="6296160" y="1495552"/>
            <a:ext cx="5290949" cy="4525736"/>
          </a:xfrm>
          <a:prstGeom prst="rect">
            <a:avLst/>
          </a:prstGeom>
        </p:spPr>
        <p:txBody>
          <a:bodyPr/>
          <a:lstStyle>
            <a:lvl1pPr marL="239106" indent="-239106">
              <a:lnSpc>
                <a:spcPct val="120000"/>
              </a:lnSpc>
              <a:spcBef>
                <a:spcPts val="0"/>
              </a:spcBef>
              <a:buClr>
                <a:schemeClr val="accent2">
                  <a:lumMod val="90000"/>
                </a:schemeClr>
              </a:buClr>
              <a:defRPr sz="2000" b="0">
                <a:solidFill>
                  <a:srgbClr val="374154"/>
                </a:solidFill>
                <a:latin typeface="微软雅黑" panose="020B0503020204020204" pitchFamily="34" charset="-122"/>
                <a:ea typeface="微软雅黑" panose="020B0503020204020204" pitchFamily="34" charset="-122"/>
              </a:defRPr>
            </a:lvl1pPr>
            <a:lvl2pPr marL="476096" indent="-236990">
              <a:lnSpc>
                <a:spcPct val="120000"/>
              </a:lnSpc>
              <a:spcBef>
                <a:spcPts val="0"/>
              </a:spcBef>
              <a:buClr>
                <a:schemeClr val="accent2">
                  <a:lumMod val="75000"/>
                </a:schemeClr>
              </a:buClr>
              <a:buFont typeface="Arial" panose="020B0604020202020204" pitchFamily="34" charset="0"/>
              <a:buChar char="◦"/>
              <a:defRPr sz="1866">
                <a:solidFill>
                  <a:srgbClr val="374154"/>
                </a:solidFill>
                <a:latin typeface="微软雅黑" panose="020B0503020204020204" pitchFamily="34" charset="-122"/>
                <a:ea typeface="微软雅黑" panose="020B0503020204020204" pitchFamily="34" charset="-122"/>
              </a:defRPr>
            </a:lvl2pPr>
            <a:lvl3pPr marL="833696" indent="-236990">
              <a:lnSpc>
                <a:spcPct val="120000"/>
              </a:lnSpc>
              <a:spcBef>
                <a:spcPts val="0"/>
              </a:spcBef>
              <a:buClr>
                <a:schemeClr val="accent2">
                  <a:lumMod val="90000"/>
                </a:schemeClr>
              </a:buClr>
              <a:buFontTx/>
              <a:buChar char="-"/>
              <a:defRPr sz="1599">
                <a:solidFill>
                  <a:srgbClr val="374154"/>
                </a:solidFill>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32650440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4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5" y="679570"/>
            <a:ext cx="10963473" cy="589190"/>
          </a:xfrm>
          <a:prstGeom prst="rect">
            <a:avLst/>
          </a:prstGeom>
        </p:spPr>
        <p:txBody>
          <a:bodyPr/>
          <a:lstStyle>
            <a:lvl1pPr>
              <a:defRPr kumimoji="0" lang="zh-CN" altLang="en-US" sz="2800" b="1" i="0" u="none" strike="noStrike" kern="0" cap="none" spc="0" normalizeH="0" baseline="0" dirty="0">
                <a:ln>
                  <a:noFill/>
                </a:ln>
                <a:solidFill>
                  <a:srgbClr val="C00000"/>
                </a:solidFill>
                <a:effectLst/>
                <a:uLnTx/>
                <a:uFillTx/>
                <a:latin typeface="Futura Medium" panose="020B0602020204020303" pitchFamily="34" charset="-79"/>
                <a:ea typeface="微软雅黑" pitchFamily="34" charset="-122"/>
                <a:cs typeface="Futura Medium" panose="020B0602020204020303" pitchFamily="34" charset="-79"/>
              </a:defRPr>
            </a:lvl1pPr>
          </a:lstStyle>
          <a:p>
            <a:r>
              <a:rPr lang="zh-CN" altLang="en-US" dirty="0"/>
              <a:t>单击此处编辑母版标题样式</a:t>
            </a:r>
          </a:p>
        </p:txBody>
      </p:sp>
      <p:sp>
        <p:nvSpPr>
          <p:cNvPr id="3" name="内容占位符 2"/>
          <p:cNvSpPr>
            <a:spLocks noGrp="1"/>
          </p:cNvSpPr>
          <p:nvPr>
            <p:ph sz="half" idx="1"/>
          </p:nvPr>
        </p:nvSpPr>
        <p:spPr>
          <a:xfrm>
            <a:off x="623635" y="1412776"/>
            <a:ext cx="10963473" cy="4608512"/>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6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37440379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679570"/>
            <a:ext cx="10963473" cy="589190"/>
          </a:xfrm>
          <a:prstGeom prst="rect">
            <a:avLst/>
          </a:prstGeom>
        </p:spPr>
        <p:txBody>
          <a:bodyPr anchor="ctr"/>
          <a:lstStyle>
            <a:lvl1pPr>
              <a:defRPr kumimoji="0" lang="zh-CN" altLang="en-US" sz="2800" b="1" i="0" u="none" strike="noStrike" kern="0" cap="none" spc="0" normalizeH="0" baseline="0" dirty="0">
                <a:ln>
                  <a:noFill/>
                </a:ln>
                <a:solidFill>
                  <a:srgbClr val="C00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495552"/>
            <a:ext cx="5290949" cy="4525736"/>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内容占位符 2"/>
          <p:cNvSpPr>
            <a:spLocks noGrp="1"/>
          </p:cNvSpPr>
          <p:nvPr>
            <p:ph sz="half" idx="10"/>
          </p:nvPr>
        </p:nvSpPr>
        <p:spPr>
          <a:xfrm>
            <a:off x="6296160" y="1495552"/>
            <a:ext cx="5290949" cy="4525736"/>
          </a:xfrm>
          <a:prstGeom prst="rect">
            <a:avLst/>
          </a:prstGeom>
          <a:noFill/>
        </p:spPr>
        <p:txBody>
          <a:bodyPr/>
          <a:lstStyle>
            <a:lvl1pPr marL="239106" indent="-239106">
              <a:lnSpc>
                <a:spcPct val="120000"/>
              </a:lnSpc>
              <a:spcBef>
                <a:spcPts val="0"/>
              </a:spcBef>
              <a:buClr>
                <a:schemeClr val="accent2">
                  <a:lumMod val="90000"/>
                </a:schemeClr>
              </a:buClr>
              <a:defRPr sz="2000" b="0">
                <a:solidFill>
                  <a:srgbClr val="374154"/>
                </a:solidFill>
                <a:latin typeface="微软雅黑" panose="020B0503020204020204" pitchFamily="34" charset="-122"/>
                <a:ea typeface="微软雅黑" panose="020B0503020204020204" pitchFamily="34" charset="-122"/>
              </a:defRPr>
            </a:lvl1pPr>
            <a:lvl2pPr marL="476096" indent="-236990">
              <a:lnSpc>
                <a:spcPct val="120000"/>
              </a:lnSpc>
              <a:spcBef>
                <a:spcPts val="0"/>
              </a:spcBef>
              <a:buClr>
                <a:schemeClr val="accent2">
                  <a:lumMod val="75000"/>
                </a:schemeClr>
              </a:buClr>
              <a:buFont typeface="Arial" panose="020B0604020202020204" pitchFamily="34" charset="0"/>
              <a:buChar char="◦"/>
              <a:defRPr sz="1866">
                <a:solidFill>
                  <a:srgbClr val="374154"/>
                </a:solidFill>
                <a:latin typeface="微软雅黑" panose="020B0503020204020204" pitchFamily="34" charset="-122"/>
                <a:ea typeface="微软雅黑" panose="020B0503020204020204" pitchFamily="34" charset="-122"/>
              </a:defRPr>
            </a:lvl2pPr>
            <a:lvl3pPr marL="833696" indent="-236990">
              <a:lnSpc>
                <a:spcPct val="120000"/>
              </a:lnSpc>
              <a:spcBef>
                <a:spcPts val="0"/>
              </a:spcBef>
              <a:buClr>
                <a:schemeClr val="accent2">
                  <a:lumMod val="90000"/>
                </a:schemeClr>
              </a:buClr>
              <a:buFontTx/>
              <a:buChar char="-"/>
              <a:defRPr sz="1599">
                <a:solidFill>
                  <a:srgbClr val="374154"/>
                </a:solidFill>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8444241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5" y="679570"/>
            <a:ext cx="10963473" cy="589190"/>
          </a:xfrm>
          <a:prstGeom prst="rect">
            <a:avLst/>
          </a:prstGeom>
        </p:spPr>
        <p:txBody>
          <a:bodyPr/>
          <a:lstStyle>
            <a:lvl1pPr>
              <a:defRPr kumimoji="0" lang="zh-CN" altLang="en-US" sz="2800" b="1" i="0" u="none" strike="noStrike" kern="0" cap="none" spc="0" normalizeH="0" baseline="0" dirty="0">
                <a:ln>
                  <a:noFill/>
                </a:ln>
                <a:solidFill>
                  <a:srgbClr val="C00000"/>
                </a:solidFill>
                <a:effectLst/>
                <a:uLnTx/>
                <a:uFillTx/>
                <a:latin typeface="Futura Medium" panose="020B0602020204020303" pitchFamily="34" charset="-79"/>
                <a:ea typeface="微软雅黑" pitchFamily="34" charset="-122"/>
                <a:cs typeface="Futura Medium" panose="020B0602020204020303" pitchFamily="34" charset="-79"/>
              </a:defRPr>
            </a:lvl1pPr>
          </a:lstStyle>
          <a:p>
            <a:r>
              <a:rPr lang="zh-CN" altLang="en-US" dirty="0"/>
              <a:t>单击此处编辑母版标题样式</a:t>
            </a:r>
          </a:p>
        </p:txBody>
      </p:sp>
      <p:sp>
        <p:nvSpPr>
          <p:cNvPr id="3" name="内容占位符 2"/>
          <p:cNvSpPr>
            <a:spLocks noGrp="1"/>
          </p:cNvSpPr>
          <p:nvPr>
            <p:ph sz="half" idx="1"/>
          </p:nvPr>
        </p:nvSpPr>
        <p:spPr>
          <a:xfrm>
            <a:off x="623635" y="1412776"/>
            <a:ext cx="10963473" cy="4608512"/>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6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7710201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3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679570"/>
            <a:ext cx="10731329" cy="589190"/>
          </a:xfrm>
          <a:prstGeom prst="rect">
            <a:avLst/>
          </a:prstGeom>
        </p:spPr>
        <p:txBody>
          <a:bodyPr/>
          <a:lstStyle>
            <a:lvl1pPr>
              <a:defRPr kumimoji="0" lang="zh-CN" altLang="en-US" sz="2800" b="1" i="0" u="none" strike="noStrike" kern="0" cap="none" spc="0" normalizeH="0" baseline="0" dirty="0">
                <a:ln>
                  <a:noFill/>
                </a:ln>
                <a:solidFill>
                  <a:srgbClr val="FFC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484784"/>
            <a:ext cx="10731328" cy="4525736"/>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6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9398054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hyperlink" Target="http://www.mindspore.cn/" TargetMode="External"/><Relationship Id="rId4" Type="http://schemas.openxmlformats.org/officeDocument/2006/relationships/hyperlink" Target="http://www.hiascend.com/" TargetMode="Externa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hyperlink" Target="http://www.mindspore.cn/" TargetMode="External"/><Relationship Id="rId2" Type="http://schemas.openxmlformats.org/officeDocument/2006/relationships/theme" Target="../theme/theme2.xml"/><Relationship Id="rId1" Type="http://schemas.openxmlformats.org/officeDocument/2006/relationships/slideLayout" Target="../slideLayouts/slideLayout2.xml"/><Relationship Id="rId6" Type="http://schemas.openxmlformats.org/officeDocument/2006/relationships/hyperlink" Target="http://www.hiascend.com/" TargetMode="External"/><Relationship Id="rId5" Type="http://schemas.openxmlformats.org/officeDocument/2006/relationships/image" Target="../media/image4.png"/><Relationship Id="rId4" Type="http://schemas.openxmlformats.org/officeDocument/2006/relationships/image" Target="../media/image3.png"/></Relationships>
</file>

<file path=ppt/slideMasters/_rels/slideMaster3.xml.rels><?xml version="1.0" encoding="UTF-8" standalone="yes"?>
<Relationships xmlns="http://schemas.openxmlformats.org/package/2006/relationships"><Relationship Id="rId8" Type="http://schemas.openxmlformats.org/officeDocument/2006/relationships/hyperlink" Target="http://www.hiascend.com/" TargetMode="External"/><Relationship Id="rId3" Type="http://schemas.openxmlformats.org/officeDocument/2006/relationships/slideLayout" Target="../slideLayouts/slideLayout5.xml"/><Relationship Id="rId7" Type="http://schemas.openxmlformats.org/officeDocument/2006/relationships/image" Target="../media/image4.png"/><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image" Target="../media/image3.png"/><Relationship Id="rId5" Type="http://schemas.openxmlformats.org/officeDocument/2006/relationships/theme" Target="../theme/theme3.xml"/><Relationship Id="rId4" Type="http://schemas.openxmlformats.org/officeDocument/2006/relationships/slideLayout" Target="../slideLayouts/slideLayout6.xml"/><Relationship Id="rId9" Type="http://schemas.openxmlformats.org/officeDocument/2006/relationships/hyperlink" Target="http://www.mindspore.cn/" TargetMode="Externa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hyperlink" Target="http://www.mindspore.cn/" TargetMode="External"/><Relationship Id="rId5" Type="http://schemas.openxmlformats.org/officeDocument/2006/relationships/hyperlink" Target="http://www.hiascend.com/" TargetMode="External"/><Relationship Id="rId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3" Type="http://schemas.openxmlformats.org/officeDocument/2006/relationships/hyperlink" Target="http://www.hiascend.com/" TargetMode="External"/><Relationship Id="rId2" Type="http://schemas.openxmlformats.org/officeDocument/2006/relationships/theme" Target="../theme/theme5.xml"/><Relationship Id="rId1" Type="http://schemas.openxmlformats.org/officeDocument/2006/relationships/slideLayout" Target="../slideLayouts/slideLayout10.xml"/><Relationship Id="rId4" Type="http://schemas.openxmlformats.org/officeDocument/2006/relationships/hyperlink" Target="http://www.mindspore.cn/" TargetMode="Externa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hyperlink" Target="http://www.mindspore.cn/" TargetMode="External"/><Relationship Id="rId2" Type="http://schemas.openxmlformats.org/officeDocument/2006/relationships/theme" Target="../theme/theme6.xml"/><Relationship Id="rId1" Type="http://schemas.openxmlformats.org/officeDocument/2006/relationships/slideLayout" Target="../slideLayouts/slideLayout11.xml"/><Relationship Id="rId6" Type="http://schemas.openxmlformats.org/officeDocument/2006/relationships/hyperlink" Target="http://www.hiascend.com/" TargetMode="External"/><Relationship Id="rId5" Type="http://schemas.openxmlformats.org/officeDocument/2006/relationships/image" Target="../media/image7.png"/><Relationship Id="rId4"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6" descr="C:\Users\z00205060\Desktop\CP项目\规范类文件\新建文件夹\巴展视觉物料规范-18.jpg"/>
          <p:cNvPicPr>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22299" y="1050"/>
            <a:ext cx="12196763" cy="6856951"/>
          </a:xfrm>
          <a:prstGeom prst="rect">
            <a:avLst/>
          </a:prstGeom>
          <a:noFill/>
        </p:spPr>
      </p:pic>
      <p:sp>
        <p:nvSpPr>
          <p:cNvPr id="166" name="TextBox 165"/>
          <p:cNvSpPr txBox="1"/>
          <p:nvPr userDrawn="1"/>
        </p:nvSpPr>
        <p:spPr>
          <a:xfrm>
            <a:off x="239443" y="6285801"/>
            <a:ext cx="4706361" cy="338426"/>
          </a:xfrm>
          <a:prstGeom prst="rect">
            <a:avLst/>
          </a:prstGeom>
          <a:noFill/>
        </p:spPr>
        <p:txBody>
          <a:bodyPr wrap="square" rtlCol="0">
            <a:spAutoFit/>
          </a:bodyPr>
          <a:lstStyle/>
          <a:p>
            <a:r>
              <a:rPr lang="en-US" altLang="zh-CN" sz="1599" dirty="0">
                <a:solidFill>
                  <a:srgbClr val="000000">
                    <a:lumMod val="50000"/>
                    <a:lumOff val="50000"/>
                  </a:srgbClr>
                </a:solidFill>
                <a:latin typeface="+mj-ea"/>
                <a:ea typeface="+mj-ea"/>
              </a:rPr>
              <a:t>Building a better connected world</a:t>
            </a:r>
            <a:endParaRPr lang="zh-CN" altLang="en-US" sz="1599" dirty="0">
              <a:solidFill>
                <a:srgbClr val="000000">
                  <a:lumMod val="50000"/>
                  <a:lumOff val="50000"/>
                </a:srgbClr>
              </a:solidFill>
              <a:latin typeface="+mj-ea"/>
              <a:ea typeface="+mj-ea"/>
            </a:endParaRPr>
          </a:p>
        </p:txBody>
      </p:sp>
      <p:sp>
        <p:nvSpPr>
          <p:cNvPr id="167" name="副标题 2"/>
          <p:cNvSpPr txBox="1">
            <a:spLocks/>
          </p:cNvSpPr>
          <p:nvPr userDrawn="1"/>
        </p:nvSpPr>
        <p:spPr bwMode="auto">
          <a:xfrm>
            <a:off x="9644112" y="6308431"/>
            <a:ext cx="2505305"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4">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a:p>
            <a:pPr marL="0" indent="0" algn="ctr">
              <a:buFontTx/>
              <a:buNone/>
              <a:defRPr/>
            </a:pPr>
            <a:r>
              <a:rPr lang="en-US" altLang="zh-CN" sz="1333" b="0" dirty="0">
                <a:solidFill>
                  <a:schemeClr val="bg1">
                    <a:lumMod val="65000"/>
                  </a:schemeClr>
                </a:solidFill>
                <a:latin typeface="+mj-ea"/>
                <a:ea typeface="+mj-ea"/>
                <a:hlinkClick r:id="rId5">
                  <a:extLst>
                    <a:ext uri="{A12FA001-AC4F-418D-AE19-62706E023703}">
                      <ahyp:hlinkClr xmlns:ahyp="http://schemas.microsoft.com/office/drawing/2018/hyperlinkcolor" val="tx"/>
                    </a:ext>
                  </a:extLst>
                </a:hlinkClick>
              </a:rPr>
              <a:t>www.mindspore.cn</a:t>
            </a:r>
            <a:endParaRPr lang="en-US" altLang="zh-CN" sz="1333" b="0" dirty="0">
              <a:solidFill>
                <a:schemeClr val="bg1">
                  <a:lumMod val="65000"/>
                </a:schemeClr>
              </a:solidFill>
              <a:latin typeface="+mj-ea"/>
              <a:ea typeface="+mj-ea"/>
            </a:endParaRPr>
          </a:p>
        </p:txBody>
      </p:sp>
      <p:sp>
        <p:nvSpPr>
          <p:cNvPr id="5" name="矩形 4">
            <a:extLst>
              <a:ext uri="{FF2B5EF4-FFF2-40B4-BE49-F238E27FC236}">
                <a16:creationId xmlns:a16="http://schemas.microsoft.com/office/drawing/2014/main" id="{619AD3F2-BA67-F442-82C2-0DBEB63FAA32}"/>
              </a:ext>
            </a:extLst>
          </p:cNvPr>
          <p:cNvSpPr/>
          <p:nvPr userDrawn="1"/>
        </p:nvSpPr>
        <p:spPr bwMode="auto">
          <a:xfrm>
            <a:off x="12374038" y="3284984"/>
            <a:ext cx="1311056" cy="3634656"/>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sp>
        <p:nvSpPr>
          <p:cNvPr id="6" name="Rectangle 15">
            <a:extLst>
              <a:ext uri="{FF2B5EF4-FFF2-40B4-BE49-F238E27FC236}">
                <a16:creationId xmlns:a16="http://schemas.microsoft.com/office/drawing/2014/main" id="{1C8E7135-B1FB-2443-8EEA-40B106433C80}"/>
              </a:ext>
            </a:extLst>
          </p:cNvPr>
          <p:cNvSpPr>
            <a:spLocks noChangeArrowheads="1"/>
          </p:cNvSpPr>
          <p:nvPr userDrawn="1"/>
        </p:nvSpPr>
        <p:spPr bwMode="auto">
          <a:xfrm>
            <a:off x="-2614587" y="131014"/>
            <a:ext cx="2460528" cy="628915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英文标题</a:t>
            </a:r>
            <a:r>
              <a:rPr lang="en-US" altLang="zh-CN" sz="1466" dirty="0">
                <a:solidFill>
                  <a:srgbClr val="374154"/>
                </a:solidFill>
                <a:latin typeface="Gill Sans MT" panose="020B0502020104020203" pitchFamily="34" charset="0"/>
                <a:ea typeface="Microsoft YaHei" panose="020B0503020204020204" pitchFamily="34" charset="-122"/>
              </a:rPr>
              <a:t>:32-35pt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内部使用字体 </a:t>
            </a:r>
            <a:r>
              <a:rPr lang="en-US" altLang="zh-CN" sz="1466"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00000"/>
              </a:lnSpc>
              <a:spcBef>
                <a:spcPct val="20000"/>
              </a:spcBef>
              <a:buFont typeface="Arial" charset="0"/>
              <a:buNone/>
            </a:pPr>
            <a:r>
              <a:rPr lang="en-US" altLang="zh-CN" sz="1466" dirty="0" err="1">
                <a:solidFill>
                  <a:srgbClr val="374154"/>
                </a:solidFill>
                <a:latin typeface="Gill Sans MT" panose="020B0502020104020203" pitchFamily="34" charset="0"/>
                <a:ea typeface="Microsoft YaHei" panose="020B0503020204020204" pitchFamily="34" charset="-122"/>
              </a:rPr>
              <a:t>FrutigerNext</a:t>
            </a:r>
            <a:r>
              <a:rPr lang="en-US" altLang="zh-CN" sz="1466"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外部使用字体 </a:t>
            </a:r>
            <a:r>
              <a:rPr lang="en-US" altLang="zh-CN" sz="1466"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100000"/>
              </a:lnSpc>
              <a:spcBef>
                <a:spcPct val="20000"/>
              </a:spcBef>
              <a:buFont typeface="Arial" charset="0"/>
              <a:buNone/>
            </a:pPr>
            <a:endParaRPr lang="en-US" altLang="zh-CN"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中文标题</a:t>
            </a:r>
            <a:r>
              <a:rPr lang="en-US" altLang="zh-CN" sz="1466" dirty="0">
                <a:solidFill>
                  <a:srgbClr val="374154"/>
                </a:solidFill>
                <a:latin typeface="Gill Sans MT" panose="020B0502020104020203" pitchFamily="34" charset="0"/>
                <a:ea typeface="Microsoft YaHei" panose="020B0503020204020204" pitchFamily="34" charset="-122"/>
              </a:rPr>
              <a:t>:30-32pt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字体</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英文正文</a:t>
            </a:r>
            <a:r>
              <a:rPr lang="en-US" altLang="zh-CN" sz="1466"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子目录 </a:t>
            </a:r>
            <a:r>
              <a:rPr lang="en-US" altLang="zh-CN" sz="1466" dirty="0">
                <a:solidFill>
                  <a:srgbClr val="374154"/>
                </a:solidFill>
                <a:latin typeface="Gill Sans MT" panose="020B0502020104020203" pitchFamily="34" charset="0"/>
                <a:ea typeface="Microsoft YaHei" panose="020B0503020204020204" pitchFamily="34" charset="-122"/>
              </a:rPr>
              <a:t>(2-5</a:t>
            </a:r>
            <a:r>
              <a:rPr lang="zh-CN" altLang="en-US" sz="1466" dirty="0">
                <a:solidFill>
                  <a:srgbClr val="374154"/>
                </a:solidFill>
                <a:latin typeface="Gill Sans MT" panose="020B0502020104020203" pitchFamily="34" charset="0"/>
                <a:ea typeface="Microsoft YaHei" panose="020B0503020204020204" pitchFamily="34" charset="-122"/>
              </a:rPr>
              <a:t>级</a:t>
            </a:r>
            <a:r>
              <a:rPr lang="en-US" altLang="zh-CN" sz="1466"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内部使用字体 </a:t>
            </a:r>
            <a:r>
              <a:rPr lang="en-US" altLang="zh-CN" sz="1466"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00000"/>
              </a:lnSpc>
              <a:spcBef>
                <a:spcPct val="20000"/>
              </a:spcBef>
              <a:buFont typeface="Arial" charset="0"/>
              <a:buNone/>
            </a:pPr>
            <a:r>
              <a:rPr lang="en-US" altLang="zh-CN" sz="1466" dirty="0" err="1">
                <a:solidFill>
                  <a:srgbClr val="374154"/>
                </a:solidFill>
                <a:latin typeface="Gill Sans MT" panose="020B0502020104020203" pitchFamily="34" charset="0"/>
                <a:ea typeface="Microsoft YaHei" panose="020B0503020204020204" pitchFamily="34" charset="-122"/>
              </a:rPr>
              <a:t>FrutigerNext</a:t>
            </a:r>
            <a:r>
              <a:rPr lang="en-US" altLang="zh-CN" sz="1466"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外部使用字体 </a:t>
            </a:r>
            <a:r>
              <a:rPr lang="en-US" altLang="zh-CN" sz="1466"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100000"/>
              </a:lnSpc>
              <a:spcBef>
                <a:spcPct val="20000"/>
              </a:spcBef>
              <a:buFont typeface="Arial" charset="0"/>
              <a:buNone/>
            </a:pPr>
            <a:endParaRPr lang="en-US" altLang="zh-CN"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中文正文</a:t>
            </a:r>
            <a:r>
              <a:rPr lang="en-US" altLang="zh-CN" sz="1466"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子目录</a:t>
            </a:r>
            <a:r>
              <a:rPr lang="en-US" altLang="zh-CN" sz="1466" dirty="0">
                <a:solidFill>
                  <a:srgbClr val="374154"/>
                </a:solidFill>
                <a:latin typeface="Gill Sans MT" panose="020B0502020104020203" pitchFamily="34" charset="0"/>
                <a:ea typeface="Microsoft YaHei" panose="020B0503020204020204" pitchFamily="34" charset="-122"/>
              </a:rPr>
              <a:t>(2-5</a:t>
            </a:r>
            <a:r>
              <a:rPr lang="zh-CN" altLang="en-US" sz="1466" dirty="0">
                <a:solidFill>
                  <a:srgbClr val="374154"/>
                </a:solidFill>
                <a:latin typeface="Gill Sans MT" panose="020B0502020104020203" pitchFamily="34" charset="0"/>
                <a:ea typeface="Microsoft YaHei" panose="020B0503020204020204" pitchFamily="34" charset="-122"/>
              </a:rPr>
              <a:t>级</a:t>
            </a:r>
            <a:r>
              <a:rPr lang="en-US" altLang="zh-CN" sz="1466" dirty="0">
                <a:solidFill>
                  <a:srgbClr val="374154"/>
                </a:solidFill>
                <a:latin typeface="Gill Sans MT" panose="020B0502020104020203" pitchFamily="34" charset="0"/>
                <a:ea typeface="Microsoft YaHei" panose="020B0503020204020204" pitchFamily="34" charset="-122"/>
              </a:rPr>
              <a:t>):18pt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字体</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细黑体</a:t>
            </a:r>
            <a:r>
              <a:rPr lang="zh-CN" altLang="en-US" sz="1466" b="1" dirty="0">
                <a:solidFill>
                  <a:srgbClr val="374154"/>
                </a:solidFill>
                <a:latin typeface="Gill Sans MT" panose="020B0502020104020203" pitchFamily="34" charset="0"/>
                <a:ea typeface="Microsoft YaHei" panose="020B0503020204020204" pitchFamily="34" charset="-122"/>
              </a:rPr>
              <a:t> </a:t>
            </a:r>
          </a:p>
        </p:txBody>
      </p:sp>
      <p:grpSp>
        <p:nvGrpSpPr>
          <p:cNvPr id="7" name="Group 18">
            <a:extLst>
              <a:ext uri="{FF2B5EF4-FFF2-40B4-BE49-F238E27FC236}">
                <a16:creationId xmlns:a16="http://schemas.microsoft.com/office/drawing/2014/main" id="{796B595D-35D4-FE4A-8205-2E155BC0AAAE}"/>
              </a:ext>
            </a:extLst>
          </p:cNvPr>
          <p:cNvGrpSpPr>
            <a:grpSpLocks/>
          </p:cNvGrpSpPr>
          <p:nvPr userDrawn="1"/>
        </p:nvGrpSpPr>
        <p:grpSpPr bwMode="auto">
          <a:xfrm>
            <a:off x="12552504" y="3727418"/>
            <a:ext cx="986752" cy="182532"/>
            <a:chOff x="5893" y="2387"/>
            <a:chExt cx="466" cy="115"/>
          </a:xfrm>
        </p:grpSpPr>
        <p:sp>
          <p:nvSpPr>
            <p:cNvPr id="8" name="Rectangle 19">
              <a:extLst>
                <a:ext uri="{FF2B5EF4-FFF2-40B4-BE49-F238E27FC236}">
                  <a16:creationId xmlns:a16="http://schemas.microsoft.com/office/drawing/2014/main" id="{1E2B92B5-08F0-C844-90A9-19BC5233AA3F}"/>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 name="Rectangle 20">
              <a:extLst>
                <a:ext uri="{FF2B5EF4-FFF2-40B4-BE49-F238E27FC236}">
                  <a16:creationId xmlns:a16="http://schemas.microsoft.com/office/drawing/2014/main" id="{95CF2C6A-613A-AB41-826F-67910FE06F8F}"/>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 name="Rectangle 21">
              <a:extLst>
                <a:ext uri="{FF2B5EF4-FFF2-40B4-BE49-F238E27FC236}">
                  <a16:creationId xmlns:a16="http://schemas.microsoft.com/office/drawing/2014/main" id="{5347E1F2-C7E2-CE42-83EA-E8A5C05F6473}"/>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 name="Rectangle 22">
              <a:extLst>
                <a:ext uri="{FF2B5EF4-FFF2-40B4-BE49-F238E27FC236}">
                  <a16:creationId xmlns:a16="http://schemas.microsoft.com/office/drawing/2014/main" id="{AFE00954-A264-E648-9D3B-B559371FDC15}"/>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 name="Group 23">
            <a:extLst>
              <a:ext uri="{FF2B5EF4-FFF2-40B4-BE49-F238E27FC236}">
                <a16:creationId xmlns:a16="http://schemas.microsoft.com/office/drawing/2014/main" id="{5D5CAADF-3918-0145-B687-AB9D663114B4}"/>
              </a:ext>
            </a:extLst>
          </p:cNvPr>
          <p:cNvGrpSpPr>
            <a:grpSpLocks/>
          </p:cNvGrpSpPr>
          <p:nvPr userDrawn="1"/>
        </p:nvGrpSpPr>
        <p:grpSpPr bwMode="auto">
          <a:xfrm>
            <a:off x="12552504" y="3943282"/>
            <a:ext cx="986752" cy="182532"/>
            <a:chOff x="5893" y="2523"/>
            <a:chExt cx="466" cy="115"/>
          </a:xfrm>
        </p:grpSpPr>
        <p:sp>
          <p:nvSpPr>
            <p:cNvPr id="14" name="Rectangle 24">
              <a:extLst>
                <a:ext uri="{FF2B5EF4-FFF2-40B4-BE49-F238E27FC236}">
                  <a16:creationId xmlns:a16="http://schemas.microsoft.com/office/drawing/2014/main" id="{01574B5E-AB99-9140-AAAA-0C8D4279C094}"/>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5" name="Rectangle 25">
              <a:extLst>
                <a:ext uri="{FF2B5EF4-FFF2-40B4-BE49-F238E27FC236}">
                  <a16:creationId xmlns:a16="http://schemas.microsoft.com/office/drawing/2014/main" id="{46D0EE19-EC8D-174C-8789-F705BDAA1EBB}"/>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6" name="Rectangle 26">
              <a:extLst>
                <a:ext uri="{FF2B5EF4-FFF2-40B4-BE49-F238E27FC236}">
                  <a16:creationId xmlns:a16="http://schemas.microsoft.com/office/drawing/2014/main" id="{BBADA7E3-34E7-F442-A351-0184E08B28E2}"/>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7" name="Rectangle 27">
              <a:extLst>
                <a:ext uri="{FF2B5EF4-FFF2-40B4-BE49-F238E27FC236}">
                  <a16:creationId xmlns:a16="http://schemas.microsoft.com/office/drawing/2014/main" id="{55E5DA38-871F-E641-A279-97E7D338BAC1}"/>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8" name="Group 28">
            <a:extLst>
              <a:ext uri="{FF2B5EF4-FFF2-40B4-BE49-F238E27FC236}">
                <a16:creationId xmlns:a16="http://schemas.microsoft.com/office/drawing/2014/main" id="{E481499E-8396-924A-A58C-0EE9367B0FB9}"/>
              </a:ext>
            </a:extLst>
          </p:cNvPr>
          <p:cNvGrpSpPr>
            <a:grpSpLocks/>
          </p:cNvGrpSpPr>
          <p:nvPr userDrawn="1"/>
        </p:nvGrpSpPr>
        <p:grpSpPr bwMode="auto">
          <a:xfrm>
            <a:off x="12552504" y="4159146"/>
            <a:ext cx="986752" cy="182532"/>
            <a:chOff x="5893" y="2659"/>
            <a:chExt cx="466" cy="115"/>
          </a:xfrm>
        </p:grpSpPr>
        <p:sp>
          <p:nvSpPr>
            <p:cNvPr id="19" name="Rectangle 29">
              <a:extLst>
                <a:ext uri="{FF2B5EF4-FFF2-40B4-BE49-F238E27FC236}">
                  <a16:creationId xmlns:a16="http://schemas.microsoft.com/office/drawing/2014/main" id="{5C12F22C-F531-FE40-983A-9F95C2302305}"/>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0" name="Rectangle 30">
              <a:extLst>
                <a:ext uri="{FF2B5EF4-FFF2-40B4-BE49-F238E27FC236}">
                  <a16:creationId xmlns:a16="http://schemas.microsoft.com/office/drawing/2014/main" id="{E414F990-72E5-7F4A-96FC-BB3F67D09FBB}"/>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1" name="Rectangle 31">
              <a:extLst>
                <a:ext uri="{FF2B5EF4-FFF2-40B4-BE49-F238E27FC236}">
                  <a16:creationId xmlns:a16="http://schemas.microsoft.com/office/drawing/2014/main" id="{091A22D3-4AB5-5A4B-A9FE-D2D1B2A0597B}"/>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2" name="Rectangle 32">
              <a:extLst>
                <a:ext uri="{FF2B5EF4-FFF2-40B4-BE49-F238E27FC236}">
                  <a16:creationId xmlns:a16="http://schemas.microsoft.com/office/drawing/2014/main" id="{BD829CE7-8C77-1248-ACAC-20F6C9B5139B}"/>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3" name="Group 33">
            <a:extLst>
              <a:ext uri="{FF2B5EF4-FFF2-40B4-BE49-F238E27FC236}">
                <a16:creationId xmlns:a16="http://schemas.microsoft.com/office/drawing/2014/main" id="{F921DAEB-2C97-9945-97B4-89D5F37591BD}"/>
              </a:ext>
            </a:extLst>
          </p:cNvPr>
          <p:cNvGrpSpPr>
            <a:grpSpLocks/>
          </p:cNvGrpSpPr>
          <p:nvPr userDrawn="1"/>
        </p:nvGrpSpPr>
        <p:grpSpPr bwMode="auto">
          <a:xfrm>
            <a:off x="12552504" y="3511551"/>
            <a:ext cx="986752" cy="188882"/>
            <a:chOff x="5893" y="2251"/>
            <a:chExt cx="466" cy="119"/>
          </a:xfrm>
        </p:grpSpPr>
        <p:sp>
          <p:nvSpPr>
            <p:cNvPr id="24" name="Rectangle 34">
              <a:extLst>
                <a:ext uri="{FF2B5EF4-FFF2-40B4-BE49-F238E27FC236}">
                  <a16:creationId xmlns:a16="http://schemas.microsoft.com/office/drawing/2014/main" id="{3F258733-CC61-2043-95A5-E886A05FAAAB}"/>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5" name="Rectangle 35">
              <a:extLst>
                <a:ext uri="{FF2B5EF4-FFF2-40B4-BE49-F238E27FC236}">
                  <a16:creationId xmlns:a16="http://schemas.microsoft.com/office/drawing/2014/main" id="{4669E48B-2AA5-4D4A-9D1D-9865C0362BE1}"/>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6" name="Rectangle 36">
              <a:extLst>
                <a:ext uri="{FF2B5EF4-FFF2-40B4-BE49-F238E27FC236}">
                  <a16:creationId xmlns:a16="http://schemas.microsoft.com/office/drawing/2014/main" id="{A73B585B-A29F-D94D-914E-AB29123BD82C}"/>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7" name="Rectangle 37">
              <a:extLst>
                <a:ext uri="{FF2B5EF4-FFF2-40B4-BE49-F238E27FC236}">
                  <a16:creationId xmlns:a16="http://schemas.microsoft.com/office/drawing/2014/main" id="{5DBE1F1E-7F8C-9340-B9B9-28CCBDBC604C}"/>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8" name="Group 38">
            <a:extLst>
              <a:ext uri="{FF2B5EF4-FFF2-40B4-BE49-F238E27FC236}">
                <a16:creationId xmlns:a16="http://schemas.microsoft.com/office/drawing/2014/main" id="{5945ED12-CAF4-314D-81E7-3398B54FDE9A}"/>
              </a:ext>
            </a:extLst>
          </p:cNvPr>
          <p:cNvGrpSpPr>
            <a:grpSpLocks/>
          </p:cNvGrpSpPr>
          <p:nvPr userDrawn="1"/>
        </p:nvGrpSpPr>
        <p:grpSpPr bwMode="auto">
          <a:xfrm>
            <a:off x="12552504" y="4519449"/>
            <a:ext cx="986752" cy="182532"/>
            <a:chOff x="5893" y="2886"/>
            <a:chExt cx="466" cy="115"/>
          </a:xfrm>
        </p:grpSpPr>
        <p:sp>
          <p:nvSpPr>
            <p:cNvPr id="29" name="Rectangle 39">
              <a:extLst>
                <a:ext uri="{FF2B5EF4-FFF2-40B4-BE49-F238E27FC236}">
                  <a16:creationId xmlns:a16="http://schemas.microsoft.com/office/drawing/2014/main" id="{7981459B-0D2D-8746-BD89-FB4A4F8101D2}"/>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 name="Rectangle 40">
              <a:extLst>
                <a:ext uri="{FF2B5EF4-FFF2-40B4-BE49-F238E27FC236}">
                  <a16:creationId xmlns:a16="http://schemas.microsoft.com/office/drawing/2014/main" id="{2362E9E5-8259-5E44-8845-7A24285F4CC5}"/>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 name="Rectangle 41">
              <a:extLst>
                <a:ext uri="{FF2B5EF4-FFF2-40B4-BE49-F238E27FC236}">
                  <a16:creationId xmlns:a16="http://schemas.microsoft.com/office/drawing/2014/main" id="{5E560C95-D174-FE4F-9C66-DA77F3243E6F}"/>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2" name="Rectangle 42">
              <a:extLst>
                <a:ext uri="{FF2B5EF4-FFF2-40B4-BE49-F238E27FC236}">
                  <a16:creationId xmlns:a16="http://schemas.microsoft.com/office/drawing/2014/main" id="{9E66B87C-90AF-C944-BAF8-B5E0E90EB576}"/>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3" name="Group 43">
            <a:extLst>
              <a:ext uri="{FF2B5EF4-FFF2-40B4-BE49-F238E27FC236}">
                <a16:creationId xmlns:a16="http://schemas.microsoft.com/office/drawing/2014/main" id="{AF5A0425-F020-D24E-B391-B698FA4C590A}"/>
              </a:ext>
            </a:extLst>
          </p:cNvPr>
          <p:cNvGrpSpPr>
            <a:grpSpLocks/>
          </p:cNvGrpSpPr>
          <p:nvPr userDrawn="1"/>
        </p:nvGrpSpPr>
        <p:grpSpPr bwMode="auto">
          <a:xfrm>
            <a:off x="12552504" y="4735313"/>
            <a:ext cx="986752" cy="182532"/>
            <a:chOff x="5893" y="3022"/>
            <a:chExt cx="466" cy="115"/>
          </a:xfrm>
        </p:grpSpPr>
        <p:sp>
          <p:nvSpPr>
            <p:cNvPr id="34" name="Rectangle 44">
              <a:extLst>
                <a:ext uri="{FF2B5EF4-FFF2-40B4-BE49-F238E27FC236}">
                  <a16:creationId xmlns:a16="http://schemas.microsoft.com/office/drawing/2014/main" id="{51C2EF4F-5964-F441-B73E-8914AB62A4B8}"/>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5" name="Rectangle 45">
              <a:extLst>
                <a:ext uri="{FF2B5EF4-FFF2-40B4-BE49-F238E27FC236}">
                  <a16:creationId xmlns:a16="http://schemas.microsoft.com/office/drawing/2014/main" id="{28EB06D8-92E6-2348-9349-F70AEF6B3157}"/>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6" name="Rectangle 46">
              <a:extLst>
                <a:ext uri="{FF2B5EF4-FFF2-40B4-BE49-F238E27FC236}">
                  <a16:creationId xmlns:a16="http://schemas.microsoft.com/office/drawing/2014/main" id="{62ADEB10-B297-7E46-ABF8-F28C21F891F6}"/>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7" name="Rectangle 47">
              <a:extLst>
                <a:ext uri="{FF2B5EF4-FFF2-40B4-BE49-F238E27FC236}">
                  <a16:creationId xmlns:a16="http://schemas.microsoft.com/office/drawing/2014/main" id="{548D7C14-17F3-7748-A2EE-9F52437B8D57}"/>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8" name="Group 48">
            <a:extLst>
              <a:ext uri="{FF2B5EF4-FFF2-40B4-BE49-F238E27FC236}">
                <a16:creationId xmlns:a16="http://schemas.microsoft.com/office/drawing/2014/main" id="{2457C9EE-458B-8846-9132-F876F8C1B5C3}"/>
              </a:ext>
            </a:extLst>
          </p:cNvPr>
          <p:cNvGrpSpPr>
            <a:grpSpLocks/>
          </p:cNvGrpSpPr>
          <p:nvPr userDrawn="1"/>
        </p:nvGrpSpPr>
        <p:grpSpPr bwMode="auto">
          <a:xfrm>
            <a:off x="12552504" y="4951179"/>
            <a:ext cx="986752" cy="182532"/>
            <a:chOff x="5893" y="3158"/>
            <a:chExt cx="466" cy="115"/>
          </a:xfrm>
        </p:grpSpPr>
        <p:sp>
          <p:nvSpPr>
            <p:cNvPr id="39" name="Rectangle 49">
              <a:extLst>
                <a:ext uri="{FF2B5EF4-FFF2-40B4-BE49-F238E27FC236}">
                  <a16:creationId xmlns:a16="http://schemas.microsoft.com/office/drawing/2014/main" id="{4397F2C7-606F-5B4C-BA14-704C5600A023}"/>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0" name="Rectangle 50">
              <a:extLst>
                <a:ext uri="{FF2B5EF4-FFF2-40B4-BE49-F238E27FC236}">
                  <a16:creationId xmlns:a16="http://schemas.microsoft.com/office/drawing/2014/main" id="{F897DEA9-DA35-584E-83FE-D7581BBA5697}"/>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1" name="Rectangle 51">
              <a:extLst>
                <a:ext uri="{FF2B5EF4-FFF2-40B4-BE49-F238E27FC236}">
                  <a16:creationId xmlns:a16="http://schemas.microsoft.com/office/drawing/2014/main" id="{F61379D1-8DC9-3D45-A788-0D6A0A521C5E}"/>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2" name="Rectangle 52">
              <a:extLst>
                <a:ext uri="{FF2B5EF4-FFF2-40B4-BE49-F238E27FC236}">
                  <a16:creationId xmlns:a16="http://schemas.microsoft.com/office/drawing/2014/main" id="{B241386C-0A61-534A-84EC-4869258EFD02}"/>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3" name="Group 53">
            <a:extLst>
              <a:ext uri="{FF2B5EF4-FFF2-40B4-BE49-F238E27FC236}">
                <a16:creationId xmlns:a16="http://schemas.microsoft.com/office/drawing/2014/main" id="{6EABE634-902D-6A4F-8667-C8364893976E}"/>
              </a:ext>
            </a:extLst>
          </p:cNvPr>
          <p:cNvGrpSpPr>
            <a:grpSpLocks/>
          </p:cNvGrpSpPr>
          <p:nvPr userDrawn="1"/>
        </p:nvGrpSpPr>
        <p:grpSpPr bwMode="auto">
          <a:xfrm>
            <a:off x="12552504" y="5311482"/>
            <a:ext cx="986752" cy="182532"/>
            <a:chOff x="5893" y="3385"/>
            <a:chExt cx="466" cy="115"/>
          </a:xfrm>
        </p:grpSpPr>
        <p:sp>
          <p:nvSpPr>
            <p:cNvPr id="44" name="Rectangle 54">
              <a:extLst>
                <a:ext uri="{FF2B5EF4-FFF2-40B4-BE49-F238E27FC236}">
                  <a16:creationId xmlns:a16="http://schemas.microsoft.com/office/drawing/2014/main" id="{8A3F1DC6-4C19-0C47-A060-05B7DEB7B400}"/>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5" name="Rectangle 55">
              <a:extLst>
                <a:ext uri="{FF2B5EF4-FFF2-40B4-BE49-F238E27FC236}">
                  <a16:creationId xmlns:a16="http://schemas.microsoft.com/office/drawing/2014/main" id="{10EDA735-F1A0-AC46-9EA5-39DA9D75DAC6}"/>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6" name="Rectangle 56">
              <a:extLst>
                <a:ext uri="{FF2B5EF4-FFF2-40B4-BE49-F238E27FC236}">
                  <a16:creationId xmlns:a16="http://schemas.microsoft.com/office/drawing/2014/main" id="{4D5988AB-3E8C-CE45-9E81-004D02EDAAC8}"/>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7" name="Rectangle 57">
              <a:extLst>
                <a:ext uri="{FF2B5EF4-FFF2-40B4-BE49-F238E27FC236}">
                  <a16:creationId xmlns:a16="http://schemas.microsoft.com/office/drawing/2014/main" id="{C462656E-867B-4845-9A8A-472D1D0C1141}"/>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8" name="Group 58">
            <a:extLst>
              <a:ext uri="{FF2B5EF4-FFF2-40B4-BE49-F238E27FC236}">
                <a16:creationId xmlns:a16="http://schemas.microsoft.com/office/drawing/2014/main" id="{148575CE-E201-4946-B750-A6E959D4FBD9}"/>
              </a:ext>
            </a:extLst>
          </p:cNvPr>
          <p:cNvGrpSpPr>
            <a:grpSpLocks/>
          </p:cNvGrpSpPr>
          <p:nvPr userDrawn="1"/>
        </p:nvGrpSpPr>
        <p:grpSpPr bwMode="auto">
          <a:xfrm>
            <a:off x="12552504" y="5527346"/>
            <a:ext cx="986752" cy="182532"/>
            <a:chOff x="5893" y="3521"/>
            <a:chExt cx="466" cy="115"/>
          </a:xfrm>
        </p:grpSpPr>
        <p:sp>
          <p:nvSpPr>
            <p:cNvPr id="49" name="Rectangle 59">
              <a:extLst>
                <a:ext uri="{FF2B5EF4-FFF2-40B4-BE49-F238E27FC236}">
                  <a16:creationId xmlns:a16="http://schemas.microsoft.com/office/drawing/2014/main" id="{01261E82-C730-4141-B429-5F264F108EEB}"/>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0" name="Rectangle 60">
              <a:extLst>
                <a:ext uri="{FF2B5EF4-FFF2-40B4-BE49-F238E27FC236}">
                  <a16:creationId xmlns:a16="http://schemas.microsoft.com/office/drawing/2014/main" id="{CF548E3C-805C-B74E-A056-EA0F641474CB}"/>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1" name="Rectangle 61">
              <a:extLst>
                <a:ext uri="{FF2B5EF4-FFF2-40B4-BE49-F238E27FC236}">
                  <a16:creationId xmlns:a16="http://schemas.microsoft.com/office/drawing/2014/main" id="{B9A593C3-40CF-2F43-AE1F-5FF7A683E494}"/>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2" name="Rectangle 62">
              <a:extLst>
                <a:ext uri="{FF2B5EF4-FFF2-40B4-BE49-F238E27FC236}">
                  <a16:creationId xmlns:a16="http://schemas.microsoft.com/office/drawing/2014/main" id="{8CC0422D-7E0A-B345-8BF6-C34737C6EA59}"/>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3" name="Group 63">
            <a:extLst>
              <a:ext uri="{FF2B5EF4-FFF2-40B4-BE49-F238E27FC236}">
                <a16:creationId xmlns:a16="http://schemas.microsoft.com/office/drawing/2014/main" id="{B75B9CB2-9A4F-B548-A327-B3C4267D7FC6}"/>
              </a:ext>
            </a:extLst>
          </p:cNvPr>
          <p:cNvGrpSpPr>
            <a:grpSpLocks/>
          </p:cNvGrpSpPr>
          <p:nvPr userDrawn="1"/>
        </p:nvGrpSpPr>
        <p:grpSpPr bwMode="auto">
          <a:xfrm>
            <a:off x="12552504" y="5743210"/>
            <a:ext cx="986752" cy="182532"/>
            <a:chOff x="5893" y="3657"/>
            <a:chExt cx="466" cy="115"/>
          </a:xfrm>
        </p:grpSpPr>
        <p:sp>
          <p:nvSpPr>
            <p:cNvPr id="54" name="Rectangle 64">
              <a:extLst>
                <a:ext uri="{FF2B5EF4-FFF2-40B4-BE49-F238E27FC236}">
                  <a16:creationId xmlns:a16="http://schemas.microsoft.com/office/drawing/2014/main" id="{7DF70CB3-47E6-834F-AD76-46B0A62EF5B9}"/>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5" name="Rectangle 65">
              <a:extLst>
                <a:ext uri="{FF2B5EF4-FFF2-40B4-BE49-F238E27FC236}">
                  <a16:creationId xmlns:a16="http://schemas.microsoft.com/office/drawing/2014/main" id="{9D6596AA-118E-B849-B8E6-49BEBB527EF3}"/>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6" name="Rectangle 66">
              <a:extLst>
                <a:ext uri="{FF2B5EF4-FFF2-40B4-BE49-F238E27FC236}">
                  <a16:creationId xmlns:a16="http://schemas.microsoft.com/office/drawing/2014/main" id="{3B7FB096-A8DA-3749-A64C-EEFA5EADEFC1}"/>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7" name="Rectangle 67">
              <a:extLst>
                <a:ext uri="{FF2B5EF4-FFF2-40B4-BE49-F238E27FC236}">
                  <a16:creationId xmlns:a16="http://schemas.microsoft.com/office/drawing/2014/main" id="{6CB8E600-D0C2-F846-BA13-FD68B8463598}"/>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8" name="Group 68">
            <a:extLst>
              <a:ext uri="{FF2B5EF4-FFF2-40B4-BE49-F238E27FC236}">
                <a16:creationId xmlns:a16="http://schemas.microsoft.com/office/drawing/2014/main" id="{5247790C-D880-4C4D-8315-A9BB17E3E3AC}"/>
              </a:ext>
            </a:extLst>
          </p:cNvPr>
          <p:cNvGrpSpPr>
            <a:grpSpLocks/>
          </p:cNvGrpSpPr>
          <p:nvPr userDrawn="1"/>
        </p:nvGrpSpPr>
        <p:grpSpPr bwMode="auto">
          <a:xfrm>
            <a:off x="12552504" y="6103513"/>
            <a:ext cx="986752" cy="182532"/>
            <a:chOff x="5893" y="3884"/>
            <a:chExt cx="466" cy="115"/>
          </a:xfrm>
        </p:grpSpPr>
        <p:sp>
          <p:nvSpPr>
            <p:cNvPr id="59" name="Rectangle 69">
              <a:extLst>
                <a:ext uri="{FF2B5EF4-FFF2-40B4-BE49-F238E27FC236}">
                  <a16:creationId xmlns:a16="http://schemas.microsoft.com/office/drawing/2014/main" id="{3166DA89-F5D3-C545-BE42-6365B750BE62}"/>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0" name="Rectangle 70">
              <a:extLst>
                <a:ext uri="{FF2B5EF4-FFF2-40B4-BE49-F238E27FC236}">
                  <a16:creationId xmlns:a16="http://schemas.microsoft.com/office/drawing/2014/main" id="{5613BC41-2D79-2940-B602-F8C09EEE0AD5}"/>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1" name="Rectangle 71">
              <a:extLst>
                <a:ext uri="{FF2B5EF4-FFF2-40B4-BE49-F238E27FC236}">
                  <a16:creationId xmlns:a16="http://schemas.microsoft.com/office/drawing/2014/main" id="{C94DCAAB-8180-A246-928E-B7C9451CFA79}"/>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2" name="Rectangle 72">
              <a:extLst>
                <a:ext uri="{FF2B5EF4-FFF2-40B4-BE49-F238E27FC236}">
                  <a16:creationId xmlns:a16="http://schemas.microsoft.com/office/drawing/2014/main" id="{70BE5AD0-40B9-2A48-BBE4-21BEDDB81EEE}"/>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3" name="Group 73">
            <a:extLst>
              <a:ext uri="{FF2B5EF4-FFF2-40B4-BE49-F238E27FC236}">
                <a16:creationId xmlns:a16="http://schemas.microsoft.com/office/drawing/2014/main" id="{C573193A-62C7-F949-9420-6D8C2C9B70FC}"/>
              </a:ext>
            </a:extLst>
          </p:cNvPr>
          <p:cNvGrpSpPr>
            <a:grpSpLocks/>
          </p:cNvGrpSpPr>
          <p:nvPr userDrawn="1"/>
        </p:nvGrpSpPr>
        <p:grpSpPr bwMode="auto">
          <a:xfrm>
            <a:off x="12552504" y="6328901"/>
            <a:ext cx="986752" cy="182532"/>
            <a:chOff x="5893" y="4026"/>
            <a:chExt cx="466" cy="115"/>
          </a:xfrm>
        </p:grpSpPr>
        <p:sp>
          <p:nvSpPr>
            <p:cNvPr id="64" name="Rectangle 74">
              <a:extLst>
                <a:ext uri="{FF2B5EF4-FFF2-40B4-BE49-F238E27FC236}">
                  <a16:creationId xmlns:a16="http://schemas.microsoft.com/office/drawing/2014/main" id="{A2BD8B83-2DB9-F44D-99EC-78526AFFA749}"/>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5" name="Rectangle 75">
              <a:extLst>
                <a:ext uri="{FF2B5EF4-FFF2-40B4-BE49-F238E27FC236}">
                  <a16:creationId xmlns:a16="http://schemas.microsoft.com/office/drawing/2014/main" id="{B57ADCD0-A7F7-E04C-92B8-0A621FC2EA49}"/>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6" name="Rectangle 76">
              <a:extLst>
                <a:ext uri="{FF2B5EF4-FFF2-40B4-BE49-F238E27FC236}">
                  <a16:creationId xmlns:a16="http://schemas.microsoft.com/office/drawing/2014/main" id="{245C53AC-F332-7A4B-9071-6613BA23B8A8}"/>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7" name="Rectangle 77">
              <a:extLst>
                <a:ext uri="{FF2B5EF4-FFF2-40B4-BE49-F238E27FC236}">
                  <a16:creationId xmlns:a16="http://schemas.microsoft.com/office/drawing/2014/main" id="{34393492-DB82-704E-BB81-B9E583670CB0}"/>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8" name="Group 78">
            <a:extLst>
              <a:ext uri="{FF2B5EF4-FFF2-40B4-BE49-F238E27FC236}">
                <a16:creationId xmlns:a16="http://schemas.microsoft.com/office/drawing/2014/main" id="{5E75C4DE-EEA6-6145-B8B9-AAC55A567C6C}"/>
              </a:ext>
            </a:extLst>
          </p:cNvPr>
          <p:cNvGrpSpPr>
            <a:grpSpLocks/>
          </p:cNvGrpSpPr>
          <p:nvPr userDrawn="1"/>
        </p:nvGrpSpPr>
        <p:grpSpPr bwMode="auto">
          <a:xfrm>
            <a:off x="12552504" y="6552703"/>
            <a:ext cx="986752" cy="182532"/>
            <a:chOff x="5893" y="4167"/>
            <a:chExt cx="466" cy="115"/>
          </a:xfrm>
        </p:grpSpPr>
        <p:sp>
          <p:nvSpPr>
            <p:cNvPr id="69" name="Rectangle 79">
              <a:extLst>
                <a:ext uri="{FF2B5EF4-FFF2-40B4-BE49-F238E27FC236}">
                  <a16:creationId xmlns:a16="http://schemas.microsoft.com/office/drawing/2014/main" id="{B21B45CA-9911-904E-9FCA-7BC73341DAD6}"/>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0" name="Rectangle 80">
              <a:extLst>
                <a:ext uri="{FF2B5EF4-FFF2-40B4-BE49-F238E27FC236}">
                  <a16:creationId xmlns:a16="http://schemas.microsoft.com/office/drawing/2014/main" id="{4242F816-FF08-754B-8D3B-68D43C2787BC}"/>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1" name="Rectangle 81">
              <a:extLst>
                <a:ext uri="{FF2B5EF4-FFF2-40B4-BE49-F238E27FC236}">
                  <a16:creationId xmlns:a16="http://schemas.microsoft.com/office/drawing/2014/main" id="{FD011F53-3A24-1E42-B0BA-56FC5E369D08}"/>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2" name="Rectangle 82">
              <a:extLst>
                <a:ext uri="{FF2B5EF4-FFF2-40B4-BE49-F238E27FC236}">
                  <a16:creationId xmlns:a16="http://schemas.microsoft.com/office/drawing/2014/main" id="{C6BBEE7B-919D-2A4B-8F59-0AEC20C53668}"/>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sp>
        <p:nvSpPr>
          <p:cNvPr id="73" name="Rectangle 83">
            <a:extLst>
              <a:ext uri="{FF2B5EF4-FFF2-40B4-BE49-F238E27FC236}">
                <a16:creationId xmlns:a16="http://schemas.microsoft.com/office/drawing/2014/main" id="{8ABE5F0B-EA4D-084F-9CF3-42F66FA4BE73}"/>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Gill Sans MT" panose="020B0502020104020203" pitchFamily="34" charset="0"/>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Gill Sans MT" panose="020B0502020104020203" pitchFamily="34" charset="0"/>
                <a:ea typeface="微软雅黑" pitchFamily="34" charset="-122"/>
              </a:rPr>
              <a:t>建议同一页面内不超过四种颜色，以下是</a:t>
            </a:r>
            <a:r>
              <a:rPr lang="en-US" altLang="zh-CN" sz="1333" dirty="0">
                <a:solidFill>
                  <a:srgbClr val="374154"/>
                </a:solidFill>
                <a:latin typeface="Gill Sans MT" panose="020B0502020104020203" pitchFamily="34" charset="0"/>
                <a:ea typeface="微软雅黑" pitchFamily="34" charset="-122"/>
              </a:rPr>
              <a:t>13</a:t>
            </a:r>
            <a:r>
              <a:rPr lang="zh-CN" altLang="en-US" sz="1333" dirty="0">
                <a:solidFill>
                  <a:srgbClr val="374154"/>
                </a:solidFill>
                <a:latin typeface="Gill Sans MT" panose="020B0502020104020203" pitchFamily="34" charset="0"/>
                <a:ea typeface="微软雅黑" pitchFamily="34" charset="-122"/>
              </a:rPr>
              <a:t>组配色方案，同一页面内只选择一组使用。（仅供参考）</a:t>
            </a:r>
          </a:p>
        </p:txBody>
      </p:sp>
      <p:sp>
        <p:nvSpPr>
          <p:cNvPr id="74" name="Rectangle 84">
            <a:extLst>
              <a:ext uri="{FF2B5EF4-FFF2-40B4-BE49-F238E27FC236}">
                <a16:creationId xmlns:a16="http://schemas.microsoft.com/office/drawing/2014/main" id="{B1143BF9-2224-AB4B-8C3C-CB75D0BFB19D}"/>
              </a:ext>
            </a:extLst>
          </p:cNvPr>
          <p:cNvSpPr>
            <a:spLocks noChangeArrowheads="1"/>
          </p:cNvSpPr>
          <p:nvPr userDrawn="1"/>
        </p:nvSpPr>
        <p:spPr bwMode="auto">
          <a:xfrm>
            <a:off x="12340755" y="8468"/>
            <a:ext cx="1590238" cy="57938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Gill Sans MT" panose="020B0502020104020203" pitchFamily="34" charset="0"/>
                <a:ea typeface="微软雅黑" pitchFamily="34" charset="-122"/>
              </a:rPr>
              <a:t>客户或者合作伙伴的标志放在右上角</a:t>
            </a:r>
            <a:r>
              <a:rPr lang="en-US" altLang="zh-CN" sz="1333" dirty="0">
                <a:solidFill>
                  <a:srgbClr val="374154"/>
                </a:solidFill>
                <a:latin typeface="Gill Sans MT" panose="020B0502020104020203" pitchFamily="34" charset="0"/>
                <a:ea typeface="微软雅黑" pitchFamily="34" charset="-122"/>
              </a:rPr>
              <a:t>.</a:t>
            </a:r>
            <a:endParaRPr lang="zh-CN" altLang="en-US" sz="1333" dirty="0">
              <a:solidFill>
                <a:srgbClr val="374154"/>
              </a:solidFill>
              <a:latin typeface="Gill Sans MT" panose="020B0502020104020203" pitchFamily="34" charset="0"/>
              <a:ea typeface="微软雅黑" pitchFamily="34" charset="-122"/>
            </a:endParaRPr>
          </a:p>
        </p:txBody>
      </p:sp>
    </p:spTree>
    <p:extLst>
      <p:ext uri="{BB962C8B-B14F-4D97-AF65-F5344CB8AC3E}">
        <p14:creationId xmlns:p14="http://schemas.microsoft.com/office/powerpoint/2010/main" val="3450727918"/>
      </p:ext>
    </p:extLst>
  </p:cSld>
  <p:clrMap bg1="lt1" tx1="dk1" bg2="lt2" tx2="dk2" accent1="accent1" accent2="accent2" accent3="accent3" accent4="accent4" accent5="accent5" accent6="accent6" hlink="hlink" folHlink="folHlink"/>
  <p:sldLayoutIdLst>
    <p:sldLayoutId id="2147483830" r:id="rId1"/>
  </p:sldLayoutIdLst>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hf hdr="0" ftr="0" dt="0"/>
  <p:txStyles>
    <p:titleStyle>
      <a:lvl1pPr algn="l" rtl="0" eaLnBrk="1" fontAlgn="base" hangingPunct="1">
        <a:spcBef>
          <a:spcPct val="0"/>
        </a:spcBef>
        <a:spcAft>
          <a:spcPct val="0"/>
        </a:spcAft>
        <a:defRPr sz="4265" b="1">
          <a:solidFill>
            <a:schemeClr val="tx1"/>
          </a:solidFill>
          <a:latin typeface="黑体" pitchFamily="49" charset="-122"/>
          <a:ea typeface="黑体" pitchFamily="49" charset="-122"/>
          <a:cs typeface="+mj-cs"/>
        </a:defRPr>
      </a:lvl1pPr>
      <a:lvl2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2pPr>
      <a:lvl3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3pPr>
      <a:lvl4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4pPr>
      <a:lvl5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1" fontAlgn="base" hangingPunct="1">
        <a:spcBef>
          <a:spcPct val="20000"/>
        </a:spcBef>
        <a:spcAft>
          <a:spcPct val="0"/>
        </a:spcAft>
        <a:buClr>
          <a:srgbClr val="990000"/>
        </a:buClr>
        <a:buChar char="•"/>
        <a:defRPr sz="3199" b="1">
          <a:solidFill>
            <a:schemeClr val="tx1"/>
          </a:solidFill>
          <a:latin typeface="+mn-lt"/>
          <a:ea typeface="+mn-ea"/>
          <a:cs typeface="+mn-cs"/>
        </a:defRPr>
      </a:lvl1pPr>
      <a:lvl2pPr marL="990278" indent="-380876" algn="l" rtl="0" eaLnBrk="1" fontAlgn="base" hangingPunct="1">
        <a:spcBef>
          <a:spcPct val="20000"/>
        </a:spcBef>
        <a:spcAft>
          <a:spcPct val="0"/>
        </a:spcAft>
        <a:buFont typeface="Arial" charset="0"/>
        <a:buChar char="›"/>
        <a:defRPr sz="2666">
          <a:solidFill>
            <a:schemeClr val="tx1"/>
          </a:solidFill>
          <a:latin typeface="+mn-lt"/>
          <a:ea typeface="+mn-ea"/>
          <a:cs typeface="+mn-cs"/>
        </a:defRPr>
      </a:lvl2pPr>
      <a:lvl3pPr marL="1523505" indent="-304701" algn="l" rtl="0" eaLnBrk="1" fontAlgn="base" hangingPunct="1">
        <a:spcBef>
          <a:spcPct val="20000"/>
        </a:spcBef>
        <a:spcAft>
          <a:spcPct val="0"/>
        </a:spcAft>
        <a:buFont typeface="FrutigerNext LT Medium" charset="0"/>
        <a:buChar char="»"/>
        <a:defRPr>
          <a:solidFill>
            <a:schemeClr val="tx1"/>
          </a:solidFill>
          <a:latin typeface="+mn-lt"/>
          <a:ea typeface="+mn-ea"/>
          <a:cs typeface="+mn-cs"/>
        </a:defRPr>
      </a:lvl3pPr>
      <a:lvl4pPr marL="2132907" indent="-304701" algn="l" rtl="0" eaLnBrk="1" fontAlgn="base" hangingPunct="1">
        <a:spcBef>
          <a:spcPct val="20000"/>
        </a:spcBef>
        <a:spcAft>
          <a:spcPct val="0"/>
        </a:spcAft>
        <a:buChar char="–"/>
        <a:defRPr sz="2133">
          <a:solidFill>
            <a:schemeClr val="tx1"/>
          </a:solidFill>
          <a:latin typeface="+mn-lt"/>
          <a:ea typeface="+mn-ea"/>
          <a:cs typeface="+mn-cs"/>
        </a:defRPr>
      </a:lvl4pPr>
      <a:lvl5pPr marL="2742308"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5" name="矩形 14">
            <a:extLst>
              <a:ext uri="{FF2B5EF4-FFF2-40B4-BE49-F238E27FC236}">
                <a16:creationId xmlns:a16="http://schemas.microsoft.com/office/drawing/2014/main" id="{D6616BA3-E61A-FD49-A56D-8F05427FEC06}"/>
              </a:ext>
            </a:extLst>
          </p:cNvPr>
          <p:cNvSpPr/>
          <p:nvPr userDrawn="1"/>
        </p:nvSpPr>
        <p:spPr bwMode="auto">
          <a:xfrm>
            <a:off x="12374038" y="3284984"/>
            <a:ext cx="1311056" cy="3634656"/>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pic>
        <p:nvPicPr>
          <p:cNvPr id="83" name="图片 82"/>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flipH="1">
            <a:off x="0" y="1810"/>
            <a:ext cx="12196763" cy="4792771"/>
          </a:xfrm>
          <a:prstGeom prst="rect">
            <a:avLst/>
          </a:prstGeom>
        </p:spPr>
      </p:pic>
      <p:sp>
        <p:nvSpPr>
          <p:cNvPr id="78" name="矩形 77"/>
          <p:cNvSpPr/>
          <p:nvPr userDrawn="1"/>
        </p:nvSpPr>
        <p:spPr bwMode="auto">
          <a:xfrm>
            <a:off x="-33880" y="4752404"/>
            <a:ext cx="12230643" cy="2842586"/>
          </a:xfrm>
          <a:prstGeom prst="rect">
            <a:avLst/>
          </a:prstGeom>
          <a:blipFill dpi="0" rotWithShape="1">
            <a:blip r:embed="rId4" cstate="print">
              <a:alphaModFix amt="17000"/>
              <a:extLst>
                <a:ext uri="{28A0092B-C50C-407E-A947-70E740481C1C}">
                  <a14:useLocalDpi xmlns:a14="http://schemas.microsoft.com/office/drawing/2010/main"/>
                </a:ext>
              </a:extLst>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3077" name="Rectangle 15"/>
          <p:cNvSpPr>
            <a:spLocks noChangeArrowheads="1"/>
          </p:cNvSpPr>
          <p:nvPr/>
        </p:nvSpPr>
        <p:spPr bwMode="auto">
          <a:xfrm>
            <a:off x="-2614587" y="131014"/>
            <a:ext cx="2460528" cy="628915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英文标题</a:t>
            </a:r>
            <a:r>
              <a:rPr lang="en-US" altLang="zh-CN" sz="1466" dirty="0">
                <a:solidFill>
                  <a:srgbClr val="374154"/>
                </a:solidFill>
                <a:latin typeface="Gill Sans MT" panose="020B0502020104020203" pitchFamily="34" charset="0"/>
                <a:ea typeface="Microsoft YaHei" panose="020B0503020204020204" pitchFamily="34" charset="-122"/>
              </a:rPr>
              <a:t>:32-35pt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内部使用字体 </a:t>
            </a:r>
            <a:r>
              <a:rPr lang="en-US" altLang="zh-CN" sz="1466"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00000"/>
              </a:lnSpc>
              <a:spcBef>
                <a:spcPct val="20000"/>
              </a:spcBef>
              <a:buFont typeface="Arial" charset="0"/>
              <a:buNone/>
            </a:pPr>
            <a:r>
              <a:rPr lang="en-US" altLang="zh-CN" sz="1466" dirty="0" err="1">
                <a:solidFill>
                  <a:srgbClr val="374154"/>
                </a:solidFill>
                <a:latin typeface="Gill Sans MT" panose="020B0502020104020203" pitchFamily="34" charset="0"/>
                <a:ea typeface="Microsoft YaHei" panose="020B0503020204020204" pitchFamily="34" charset="-122"/>
              </a:rPr>
              <a:t>FrutigerNext</a:t>
            </a:r>
            <a:r>
              <a:rPr lang="en-US" altLang="zh-CN" sz="1466"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外部使用字体 </a:t>
            </a:r>
            <a:r>
              <a:rPr lang="en-US" altLang="zh-CN" sz="1466"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100000"/>
              </a:lnSpc>
              <a:spcBef>
                <a:spcPct val="20000"/>
              </a:spcBef>
              <a:buFont typeface="Arial" charset="0"/>
              <a:buNone/>
            </a:pPr>
            <a:endParaRPr lang="en-US" altLang="zh-CN"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中文标题</a:t>
            </a:r>
            <a:r>
              <a:rPr lang="en-US" altLang="zh-CN" sz="1466" dirty="0">
                <a:solidFill>
                  <a:srgbClr val="374154"/>
                </a:solidFill>
                <a:latin typeface="Gill Sans MT" panose="020B0502020104020203" pitchFamily="34" charset="0"/>
                <a:ea typeface="Microsoft YaHei" panose="020B0503020204020204" pitchFamily="34" charset="-122"/>
              </a:rPr>
              <a:t>:30-32pt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字体</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英文正文</a:t>
            </a:r>
            <a:r>
              <a:rPr lang="en-US" altLang="zh-CN" sz="1466"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子目录 </a:t>
            </a:r>
            <a:r>
              <a:rPr lang="en-US" altLang="zh-CN" sz="1466" dirty="0">
                <a:solidFill>
                  <a:srgbClr val="374154"/>
                </a:solidFill>
                <a:latin typeface="Gill Sans MT" panose="020B0502020104020203" pitchFamily="34" charset="0"/>
                <a:ea typeface="Microsoft YaHei" panose="020B0503020204020204" pitchFamily="34" charset="-122"/>
              </a:rPr>
              <a:t>(2-5</a:t>
            </a:r>
            <a:r>
              <a:rPr lang="zh-CN" altLang="en-US" sz="1466" dirty="0">
                <a:solidFill>
                  <a:srgbClr val="374154"/>
                </a:solidFill>
                <a:latin typeface="Gill Sans MT" panose="020B0502020104020203" pitchFamily="34" charset="0"/>
                <a:ea typeface="Microsoft YaHei" panose="020B0503020204020204" pitchFamily="34" charset="-122"/>
              </a:rPr>
              <a:t>级</a:t>
            </a:r>
            <a:r>
              <a:rPr lang="en-US" altLang="zh-CN" sz="1466"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内部使用字体 </a:t>
            </a:r>
            <a:r>
              <a:rPr lang="en-US" altLang="zh-CN" sz="1466"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00000"/>
              </a:lnSpc>
              <a:spcBef>
                <a:spcPct val="20000"/>
              </a:spcBef>
              <a:buFont typeface="Arial" charset="0"/>
              <a:buNone/>
            </a:pPr>
            <a:r>
              <a:rPr lang="en-US" altLang="zh-CN" sz="1466" dirty="0" err="1">
                <a:solidFill>
                  <a:srgbClr val="374154"/>
                </a:solidFill>
                <a:latin typeface="Gill Sans MT" panose="020B0502020104020203" pitchFamily="34" charset="0"/>
                <a:ea typeface="Microsoft YaHei" panose="020B0503020204020204" pitchFamily="34" charset="-122"/>
              </a:rPr>
              <a:t>FrutigerNext</a:t>
            </a:r>
            <a:r>
              <a:rPr lang="en-US" altLang="zh-CN" sz="1466"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外部使用字体 </a:t>
            </a:r>
            <a:r>
              <a:rPr lang="en-US" altLang="zh-CN" sz="1466"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100000"/>
              </a:lnSpc>
              <a:spcBef>
                <a:spcPct val="20000"/>
              </a:spcBef>
              <a:buFont typeface="Arial" charset="0"/>
              <a:buNone/>
            </a:pPr>
            <a:endParaRPr lang="en-US" altLang="zh-CN"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中文正文</a:t>
            </a:r>
            <a:r>
              <a:rPr lang="en-US" altLang="zh-CN" sz="1466"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子目录</a:t>
            </a:r>
            <a:r>
              <a:rPr lang="en-US" altLang="zh-CN" sz="1466" dirty="0">
                <a:solidFill>
                  <a:srgbClr val="374154"/>
                </a:solidFill>
                <a:latin typeface="Gill Sans MT" panose="020B0502020104020203" pitchFamily="34" charset="0"/>
                <a:ea typeface="Microsoft YaHei" panose="020B0503020204020204" pitchFamily="34" charset="-122"/>
              </a:rPr>
              <a:t>(2-5</a:t>
            </a:r>
            <a:r>
              <a:rPr lang="zh-CN" altLang="en-US" sz="1466" dirty="0">
                <a:solidFill>
                  <a:srgbClr val="374154"/>
                </a:solidFill>
                <a:latin typeface="Gill Sans MT" panose="020B0502020104020203" pitchFamily="34" charset="0"/>
                <a:ea typeface="Microsoft YaHei" panose="020B0503020204020204" pitchFamily="34" charset="-122"/>
              </a:rPr>
              <a:t>级</a:t>
            </a:r>
            <a:r>
              <a:rPr lang="en-US" altLang="zh-CN" sz="1466" dirty="0">
                <a:solidFill>
                  <a:srgbClr val="374154"/>
                </a:solidFill>
                <a:latin typeface="Gill Sans MT" panose="020B0502020104020203" pitchFamily="34" charset="0"/>
                <a:ea typeface="Microsoft YaHei" panose="020B0503020204020204" pitchFamily="34" charset="-122"/>
              </a:rPr>
              <a:t>):18pt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字体</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细黑体</a:t>
            </a:r>
            <a:r>
              <a:rPr lang="zh-CN" altLang="en-US" sz="1466" b="1" dirty="0">
                <a:solidFill>
                  <a:srgbClr val="374154"/>
                </a:solidFill>
                <a:latin typeface="Gill Sans MT" panose="020B0502020104020203" pitchFamily="34" charset="0"/>
                <a:ea typeface="Microsoft YaHei" panose="020B0503020204020204" pitchFamily="34" charset="-122"/>
              </a:rPr>
              <a:t> </a:t>
            </a:r>
          </a:p>
        </p:txBody>
      </p:sp>
      <p:grpSp>
        <p:nvGrpSpPr>
          <p:cNvPr id="2" name="Group 18"/>
          <p:cNvGrpSpPr>
            <a:grpSpLocks/>
          </p:cNvGrpSpPr>
          <p:nvPr/>
        </p:nvGrpSpPr>
        <p:grpSpPr bwMode="auto">
          <a:xfrm>
            <a:off x="12552504" y="3727418"/>
            <a:ext cx="986752" cy="182532"/>
            <a:chOff x="5893" y="2387"/>
            <a:chExt cx="466" cy="115"/>
          </a:xfrm>
        </p:grpSpPr>
        <p:sp>
          <p:nvSpPr>
            <p:cNvPr id="3143" name="Rectangle 19"/>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4" name="Rectangle 20"/>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5" name="Rectangle 21"/>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6" name="Rectangle 22"/>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 name="Group 23"/>
          <p:cNvGrpSpPr>
            <a:grpSpLocks/>
          </p:cNvGrpSpPr>
          <p:nvPr/>
        </p:nvGrpSpPr>
        <p:grpSpPr bwMode="auto">
          <a:xfrm>
            <a:off x="12552504" y="3943282"/>
            <a:ext cx="986752" cy="182532"/>
            <a:chOff x="5893" y="2523"/>
            <a:chExt cx="466" cy="115"/>
          </a:xfrm>
        </p:grpSpPr>
        <p:sp>
          <p:nvSpPr>
            <p:cNvPr id="3139" name="Rectangle 24"/>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0" name="Rectangle 25"/>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1" name="Rectangle 26"/>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2" name="Rectangle 27"/>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 name="Group 28"/>
          <p:cNvGrpSpPr>
            <a:grpSpLocks/>
          </p:cNvGrpSpPr>
          <p:nvPr/>
        </p:nvGrpSpPr>
        <p:grpSpPr bwMode="auto">
          <a:xfrm>
            <a:off x="12552504" y="4159146"/>
            <a:ext cx="986752" cy="182532"/>
            <a:chOff x="5893" y="2659"/>
            <a:chExt cx="466" cy="115"/>
          </a:xfrm>
        </p:grpSpPr>
        <p:sp>
          <p:nvSpPr>
            <p:cNvPr id="3135" name="Rectangle 29"/>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6" name="Rectangle 30"/>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7" name="Rectangle 31"/>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8" name="Rectangle 32"/>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 name="Group 33"/>
          <p:cNvGrpSpPr>
            <a:grpSpLocks/>
          </p:cNvGrpSpPr>
          <p:nvPr/>
        </p:nvGrpSpPr>
        <p:grpSpPr bwMode="auto">
          <a:xfrm>
            <a:off x="12552504" y="3511551"/>
            <a:ext cx="986752" cy="188882"/>
            <a:chOff x="5893" y="2251"/>
            <a:chExt cx="466" cy="119"/>
          </a:xfrm>
        </p:grpSpPr>
        <p:sp>
          <p:nvSpPr>
            <p:cNvPr id="3131" name="Rectangle 34"/>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2" name="Rectangle 35"/>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3" name="Rectangle 36"/>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4" name="Rectangle 37"/>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 name="Group 38"/>
          <p:cNvGrpSpPr>
            <a:grpSpLocks/>
          </p:cNvGrpSpPr>
          <p:nvPr/>
        </p:nvGrpSpPr>
        <p:grpSpPr bwMode="auto">
          <a:xfrm>
            <a:off x="12552504" y="4519449"/>
            <a:ext cx="986752" cy="182532"/>
            <a:chOff x="5893" y="2886"/>
            <a:chExt cx="466" cy="115"/>
          </a:xfrm>
        </p:grpSpPr>
        <p:sp>
          <p:nvSpPr>
            <p:cNvPr id="3127" name="Rectangle 39"/>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8" name="Rectangle 40"/>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9" name="Rectangle 41"/>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0" name="Rectangle 42"/>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7" name="Group 43"/>
          <p:cNvGrpSpPr>
            <a:grpSpLocks/>
          </p:cNvGrpSpPr>
          <p:nvPr/>
        </p:nvGrpSpPr>
        <p:grpSpPr bwMode="auto">
          <a:xfrm>
            <a:off x="12552504" y="4735313"/>
            <a:ext cx="986752" cy="182532"/>
            <a:chOff x="5893" y="3022"/>
            <a:chExt cx="466" cy="115"/>
          </a:xfrm>
        </p:grpSpPr>
        <p:sp>
          <p:nvSpPr>
            <p:cNvPr id="3123" name="Rectangle 44"/>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4" name="Rectangle 45"/>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5" name="Rectangle 46"/>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6" name="Rectangle 47"/>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 name="Group 48"/>
          <p:cNvGrpSpPr>
            <a:grpSpLocks/>
          </p:cNvGrpSpPr>
          <p:nvPr/>
        </p:nvGrpSpPr>
        <p:grpSpPr bwMode="auto">
          <a:xfrm>
            <a:off x="12552504" y="4951179"/>
            <a:ext cx="986752" cy="182532"/>
            <a:chOff x="5893" y="3158"/>
            <a:chExt cx="466" cy="115"/>
          </a:xfrm>
        </p:grpSpPr>
        <p:sp>
          <p:nvSpPr>
            <p:cNvPr id="3119" name="Rectangle 49"/>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0" name="Rectangle 50"/>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1" name="Rectangle 51"/>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2" name="Rectangle 52"/>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 name="Group 53"/>
          <p:cNvGrpSpPr>
            <a:grpSpLocks/>
          </p:cNvGrpSpPr>
          <p:nvPr/>
        </p:nvGrpSpPr>
        <p:grpSpPr bwMode="auto">
          <a:xfrm>
            <a:off x="12552504" y="5311482"/>
            <a:ext cx="986752" cy="182532"/>
            <a:chOff x="5893" y="3385"/>
            <a:chExt cx="466" cy="115"/>
          </a:xfrm>
        </p:grpSpPr>
        <p:sp>
          <p:nvSpPr>
            <p:cNvPr id="3115" name="Rectangle 54"/>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6" name="Rectangle 55"/>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7" name="Rectangle 56"/>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8" name="Rectangle 57"/>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0" name="Group 58"/>
          <p:cNvGrpSpPr>
            <a:grpSpLocks/>
          </p:cNvGrpSpPr>
          <p:nvPr/>
        </p:nvGrpSpPr>
        <p:grpSpPr bwMode="auto">
          <a:xfrm>
            <a:off x="12552504" y="5527346"/>
            <a:ext cx="986752" cy="182532"/>
            <a:chOff x="5893" y="3521"/>
            <a:chExt cx="466" cy="115"/>
          </a:xfrm>
        </p:grpSpPr>
        <p:sp>
          <p:nvSpPr>
            <p:cNvPr id="3111" name="Rectangle 59"/>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2" name="Rectangle 60"/>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3" name="Rectangle 61"/>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4" name="Rectangle 62"/>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1" name="Group 63"/>
          <p:cNvGrpSpPr>
            <a:grpSpLocks/>
          </p:cNvGrpSpPr>
          <p:nvPr/>
        </p:nvGrpSpPr>
        <p:grpSpPr bwMode="auto">
          <a:xfrm>
            <a:off x="12552504" y="5743210"/>
            <a:ext cx="986752" cy="182532"/>
            <a:chOff x="5893" y="3657"/>
            <a:chExt cx="466" cy="115"/>
          </a:xfrm>
        </p:grpSpPr>
        <p:sp>
          <p:nvSpPr>
            <p:cNvPr id="3107" name="Rectangle 64"/>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8" name="Rectangle 65"/>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9" name="Rectangle 66"/>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0" name="Rectangle 67"/>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2" name="Group 68"/>
          <p:cNvGrpSpPr>
            <a:grpSpLocks/>
          </p:cNvGrpSpPr>
          <p:nvPr/>
        </p:nvGrpSpPr>
        <p:grpSpPr bwMode="auto">
          <a:xfrm>
            <a:off x="12552504" y="6103513"/>
            <a:ext cx="986752" cy="182532"/>
            <a:chOff x="5893" y="3884"/>
            <a:chExt cx="466" cy="115"/>
          </a:xfrm>
        </p:grpSpPr>
        <p:sp>
          <p:nvSpPr>
            <p:cNvPr id="3103" name="Rectangle 69"/>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4" name="Rectangle 70"/>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5" name="Rectangle 71"/>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6" name="Rectangle 72"/>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 name="Group 73"/>
          <p:cNvGrpSpPr>
            <a:grpSpLocks/>
          </p:cNvGrpSpPr>
          <p:nvPr/>
        </p:nvGrpSpPr>
        <p:grpSpPr bwMode="auto">
          <a:xfrm>
            <a:off x="12552504" y="6328901"/>
            <a:ext cx="986752" cy="182532"/>
            <a:chOff x="5893" y="4026"/>
            <a:chExt cx="466" cy="115"/>
          </a:xfrm>
        </p:grpSpPr>
        <p:sp>
          <p:nvSpPr>
            <p:cNvPr id="3099" name="Rectangle 74"/>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0" name="Rectangle 75"/>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1" name="Rectangle 76"/>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2" name="Rectangle 77"/>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4" name="Group 78"/>
          <p:cNvGrpSpPr>
            <a:grpSpLocks/>
          </p:cNvGrpSpPr>
          <p:nvPr/>
        </p:nvGrpSpPr>
        <p:grpSpPr bwMode="auto">
          <a:xfrm>
            <a:off x="12552504" y="6552703"/>
            <a:ext cx="986752" cy="182532"/>
            <a:chOff x="5893" y="4167"/>
            <a:chExt cx="466" cy="115"/>
          </a:xfrm>
        </p:grpSpPr>
        <p:sp>
          <p:nvSpPr>
            <p:cNvPr id="3095" name="Rectangle 79"/>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6" name="Rectangle 80"/>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7" name="Rectangle 81"/>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8" name="Rectangle 82"/>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sp>
        <p:nvSpPr>
          <p:cNvPr id="3079" name="Rectangle 83"/>
          <p:cNvSpPr>
            <a:spLocks noChangeArrowheads="1"/>
          </p:cNvSpPr>
          <p:nvPr/>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Gill Sans MT" panose="020B0502020104020203" pitchFamily="34" charset="0"/>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Gill Sans MT" panose="020B0502020104020203" pitchFamily="34" charset="0"/>
                <a:ea typeface="微软雅黑" pitchFamily="34" charset="-122"/>
              </a:rPr>
              <a:t>建议同一页面内不超过四种颜色，以下是</a:t>
            </a:r>
            <a:r>
              <a:rPr lang="en-US" altLang="zh-CN" sz="1333" dirty="0">
                <a:solidFill>
                  <a:srgbClr val="374154"/>
                </a:solidFill>
                <a:latin typeface="Gill Sans MT" panose="020B0502020104020203" pitchFamily="34" charset="0"/>
                <a:ea typeface="微软雅黑" pitchFamily="34" charset="-122"/>
              </a:rPr>
              <a:t>13</a:t>
            </a:r>
            <a:r>
              <a:rPr lang="zh-CN" altLang="en-US" sz="1333" dirty="0">
                <a:solidFill>
                  <a:srgbClr val="374154"/>
                </a:solidFill>
                <a:latin typeface="Gill Sans MT" panose="020B0502020104020203" pitchFamily="34" charset="0"/>
                <a:ea typeface="微软雅黑" pitchFamily="34" charset="-122"/>
              </a:rPr>
              <a:t>组配色方案，同一页面内只选择一组使用。（仅供参考）</a:t>
            </a:r>
          </a:p>
        </p:txBody>
      </p:sp>
      <p:sp>
        <p:nvSpPr>
          <p:cNvPr id="3080" name="Rectangle 84"/>
          <p:cNvSpPr>
            <a:spLocks noChangeArrowheads="1"/>
          </p:cNvSpPr>
          <p:nvPr/>
        </p:nvSpPr>
        <p:spPr bwMode="auto">
          <a:xfrm>
            <a:off x="12340755" y="8468"/>
            <a:ext cx="1590238" cy="57938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Gill Sans MT" panose="020B0502020104020203" pitchFamily="34" charset="0"/>
                <a:ea typeface="微软雅黑" pitchFamily="34" charset="-122"/>
              </a:rPr>
              <a:t>客户或者合作伙伴的标志放在右上角</a:t>
            </a:r>
            <a:r>
              <a:rPr lang="en-US" altLang="zh-CN" sz="1333" dirty="0">
                <a:solidFill>
                  <a:srgbClr val="374154"/>
                </a:solidFill>
                <a:latin typeface="Gill Sans MT" panose="020B0502020104020203" pitchFamily="34" charset="0"/>
                <a:ea typeface="微软雅黑" pitchFamily="34" charset="-122"/>
              </a:rPr>
              <a:t>.</a:t>
            </a:r>
            <a:endParaRPr lang="zh-CN" altLang="en-US" sz="1333" dirty="0">
              <a:solidFill>
                <a:srgbClr val="374154"/>
              </a:solidFill>
              <a:latin typeface="Gill Sans MT" panose="020B0502020104020203" pitchFamily="34" charset="0"/>
              <a:ea typeface="微软雅黑" pitchFamily="34" charset="-122"/>
            </a:endParaRPr>
          </a:p>
        </p:txBody>
      </p:sp>
      <p:sp>
        <p:nvSpPr>
          <p:cNvPr id="77" name="副标题 2"/>
          <p:cNvSpPr txBox="1">
            <a:spLocks/>
          </p:cNvSpPr>
          <p:nvPr userDrawn="1"/>
        </p:nvSpPr>
        <p:spPr bwMode="auto">
          <a:xfrm>
            <a:off x="3664323" y="6347930"/>
            <a:ext cx="4868117"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rgbClr val="FFFFFF">
                    <a:lumMod val="50000"/>
                  </a:srgbClr>
                </a:solidFill>
                <a:latin typeface="微软雅黑" panose="020B0503020204020204" pitchFamily="34" charset="-122"/>
                <a:ea typeface="微软雅黑" panose="020B0503020204020204" pitchFamily="34" charset="-122"/>
              </a:rPr>
              <a:t>Ascend</a:t>
            </a:r>
            <a:r>
              <a:rPr lang="zh-CN" altLang="en-US" sz="1333" b="0" dirty="0">
                <a:solidFill>
                  <a:srgbClr val="FFFFFF">
                    <a:lumMod val="50000"/>
                  </a:srgbClr>
                </a:solidFill>
                <a:latin typeface="微软雅黑" panose="020B0503020204020204" pitchFamily="34" charset="-122"/>
                <a:ea typeface="微软雅黑" panose="020B0503020204020204" pitchFamily="34" charset="-122"/>
              </a:rPr>
              <a:t> </a:t>
            </a:r>
            <a:r>
              <a:rPr lang="en-US" altLang="zh-CN" sz="1333" b="0" dirty="0">
                <a:solidFill>
                  <a:srgbClr val="FFFFFF">
                    <a:lumMod val="50000"/>
                  </a:srgbClr>
                </a:solidFill>
                <a:latin typeface="微软雅黑" panose="020B0503020204020204" pitchFamily="34" charset="-122"/>
                <a:ea typeface="微软雅黑" panose="020B0503020204020204" pitchFamily="34" charset="-122"/>
              </a:rPr>
              <a:t>&amp;</a:t>
            </a:r>
            <a:r>
              <a:rPr lang="zh-CN" altLang="en-US" sz="1333" b="0" dirty="0">
                <a:solidFill>
                  <a:srgbClr val="FFFFFF">
                    <a:lumMod val="50000"/>
                  </a:srgbClr>
                </a:solidFill>
                <a:latin typeface="微软雅黑" panose="020B0503020204020204" pitchFamily="34" charset="-122"/>
                <a:ea typeface="微软雅黑" panose="020B0503020204020204" pitchFamily="34" charset="-122"/>
              </a:rPr>
              <a:t> </a:t>
            </a:r>
            <a:r>
              <a:rPr lang="en-US" altLang="zh-CN" sz="1333" b="0" dirty="0">
                <a:solidFill>
                  <a:srgbClr val="FFFFFF">
                    <a:lumMod val="50000"/>
                  </a:srgbClr>
                </a:solidFill>
                <a:latin typeface="微软雅黑" panose="020B0503020204020204" pitchFamily="34" charset="-122"/>
                <a:ea typeface="微软雅黑" panose="020B0503020204020204" pitchFamily="34" charset="-122"/>
              </a:rPr>
              <a:t>MindSpore</a:t>
            </a:r>
          </a:p>
        </p:txBody>
      </p:sp>
      <p:pic>
        <p:nvPicPr>
          <p:cNvPr id="1026" name="Picture 2"/>
          <p:cNvPicPr>
            <a:picLocks noChangeAspect="1" noChangeArrowheads="1"/>
          </p:cNvPicPr>
          <p:nvPr userDrawn="1"/>
        </p:nvPicPr>
        <p:blipFill>
          <a:blip r:embed="rId5" cstate="print">
            <a:extLst>
              <a:ext uri="{28A0092B-C50C-407E-A947-70E740481C1C}">
                <a14:useLocalDpi xmlns:a14="http://schemas.microsoft.com/office/drawing/2010/main"/>
              </a:ext>
            </a:extLst>
          </a:blip>
          <a:srcRect/>
          <a:stretch>
            <a:fillRect/>
          </a:stretch>
        </p:blipFill>
        <p:spPr bwMode="auto">
          <a:xfrm>
            <a:off x="143395" y="6296150"/>
            <a:ext cx="2708275" cy="495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0" name="副标题 2">
            <a:extLst>
              <a:ext uri="{FF2B5EF4-FFF2-40B4-BE49-F238E27FC236}">
                <a16:creationId xmlns:a16="http://schemas.microsoft.com/office/drawing/2014/main" id="{A634CC0A-DFBC-A14F-BE2B-B5B3D2F6625A}"/>
              </a:ext>
            </a:extLst>
          </p:cNvPr>
          <p:cNvSpPr txBox="1">
            <a:spLocks/>
          </p:cNvSpPr>
          <p:nvPr userDrawn="1"/>
        </p:nvSpPr>
        <p:spPr bwMode="auto">
          <a:xfrm>
            <a:off x="9939205" y="6309320"/>
            <a:ext cx="2505305"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6">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a:p>
            <a:pPr marL="0" indent="0" algn="ctr">
              <a:buFontTx/>
              <a:buNone/>
              <a:defRPr/>
            </a:pPr>
            <a:r>
              <a:rPr lang="en-US" altLang="zh-CN" sz="1333" b="0" dirty="0">
                <a:solidFill>
                  <a:schemeClr val="bg1">
                    <a:lumMod val="65000"/>
                  </a:schemeClr>
                </a:solidFill>
                <a:latin typeface="+mj-ea"/>
                <a:ea typeface="+mj-ea"/>
                <a:hlinkClick r:id="rId7">
                  <a:extLst>
                    <a:ext uri="{A12FA001-AC4F-418D-AE19-62706E023703}">
                      <ahyp:hlinkClr xmlns:ahyp="http://schemas.microsoft.com/office/drawing/2018/hyperlinkcolor" val="tx"/>
                    </a:ext>
                  </a:extLst>
                </a:hlinkClick>
              </a:rPr>
              <a:t>www.mindspore.cn</a:t>
            </a:r>
            <a:endParaRPr lang="en-US" altLang="zh-CN" sz="1333" b="0" dirty="0">
              <a:solidFill>
                <a:schemeClr val="bg1">
                  <a:lumMod val="65000"/>
                </a:schemeClr>
              </a:solidFill>
              <a:latin typeface="+mj-ea"/>
              <a:ea typeface="+mj-ea"/>
            </a:endParaRPr>
          </a:p>
        </p:txBody>
      </p:sp>
    </p:spTree>
    <p:extLst>
      <p:ext uri="{BB962C8B-B14F-4D97-AF65-F5344CB8AC3E}">
        <p14:creationId xmlns:p14="http://schemas.microsoft.com/office/powerpoint/2010/main" val="1898216256"/>
      </p:ext>
    </p:extLst>
  </p:cSld>
  <p:clrMap bg1="lt1" tx1="dk1" bg2="lt2" tx2="dk2" accent1="accent1" accent2="accent2" accent3="accent3" accent4="accent4" accent5="accent5" accent6="accent6" hlink="hlink" folHlink="folHlink"/>
  <p:sldLayoutIdLst>
    <p:sldLayoutId id="2147483889" r:id="rId1"/>
  </p:sldLayoutIdLst>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hf hdr="0" ftr="0" dt="0"/>
  <p:txStyles>
    <p:titleStyle>
      <a:lvl1pPr algn="l" rtl="0" eaLnBrk="0" fontAlgn="base" hangingPunct="0">
        <a:spcBef>
          <a:spcPct val="0"/>
        </a:spcBef>
        <a:spcAft>
          <a:spcPct val="0"/>
        </a:spcAft>
        <a:defRPr sz="4265" b="1">
          <a:solidFill>
            <a:srgbClr val="0070C0"/>
          </a:solidFill>
          <a:latin typeface="微软雅黑" pitchFamily="34" charset="-122"/>
          <a:ea typeface="微软雅黑" pitchFamily="34" charset="-122"/>
          <a:cs typeface="Arial" pitchFamily="34" charset="0"/>
        </a:defRPr>
      </a:lvl1pPr>
      <a:lvl2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2pPr>
      <a:lvl3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3pPr>
      <a:lvl4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4pPr>
      <a:lvl5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lnSpc>
          <a:spcPct val="140000"/>
        </a:lnSpc>
        <a:spcBef>
          <a:spcPct val="0"/>
        </a:spcBef>
        <a:spcAft>
          <a:spcPct val="0"/>
        </a:spcAft>
        <a:buClr>
          <a:srgbClr val="777777"/>
        </a:buClr>
        <a:buSzPct val="60000"/>
        <a:buFont typeface="Wingdings" charset="2"/>
        <a:buChar char="l"/>
        <a:defRPr sz="2666">
          <a:solidFill>
            <a:schemeClr val="tx1"/>
          </a:solidFill>
          <a:latin typeface="微软雅黑" pitchFamily="34" charset="-122"/>
          <a:ea typeface="微软雅黑" pitchFamily="34" charset="-122"/>
          <a:cs typeface="+mn-cs"/>
        </a:defRPr>
      </a:lvl1pPr>
      <a:lvl2pPr marL="990278" indent="-380876" algn="l" rtl="0" eaLnBrk="0" fontAlgn="base" hangingPunct="0">
        <a:lnSpc>
          <a:spcPct val="140000"/>
        </a:lnSpc>
        <a:spcBef>
          <a:spcPct val="0"/>
        </a:spcBef>
        <a:spcAft>
          <a:spcPct val="0"/>
        </a:spcAft>
        <a:buSzPct val="50000"/>
        <a:buFont typeface="Wingdings" charset="2"/>
        <a:buChar char="p"/>
        <a:defRPr>
          <a:solidFill>
            <a:schemeClr val="tx1"/>
          </a:solidFill>
          <a:latin typeface="微软雅黑" pitchFamily="34" charset="-122"/>
          <a:ea typeface="微软雅黑" pitchFamily="34" charset="-122"/>
          <a:cs typeface="+mn-cs"/>
        </a:defRPr>
      </a:lvl2pPr>
      <a:lvl3pPr marL="1523505" indent="-304701" algn="l" rtl="0" eaLnBrk="0" fontAlgn="base" hangingPunct="0">
        <a:lnSpc>
          <a:spcPct val="140000"/>
        </a:lnSpc>
        <a:spcBef>
          <a:spcPct val="0"/>
        </a:spcBef>
        <a:spcAft>
          <a:spcPct val="0"/>
        </a:spcAft>
        <a:buSzPct val="50000"/>
        <a:buFont typeface="Wingdings" charset="2"/>
        <a:buChar char="n"/>
        <a:defRPr sz="2133">
          <a:solidFill>
            <a:schemeClr val="tx1"/>
          </a:solidFill>
          <a:latin typeface="微软雅黑" pitchFamily="34" charset="-122"/>
          <a:ea typeface="微软雅黑" pitchFamily="34" charset="-122"/>
          <a:cs typeface="+mn-cs"/>
        </a:defRPr>
      </a:lvl3pPr>
      <a:lvl4pPr marL="2132907" indent="-304701" algn="l" rtl="0" eaLnBrk="0" fontAlgn="base" hangingPunct="0">
        <a:lnSpc>
          <a:spcPct val="140000"/>
        </a:lnSpc>
        <a:spcBef>
          <a:spcPct val="0"/>
        </a:spcBef>
        <a:spcAft>
          <a:spcPct val="0"/>
        </a:spcAft>
        <a:buChar char="–"/>
        <a:defRPr sz="1866">
          <a:solidFill>
            <a:schemeClr val="tx1"/>
          </a:solidFill>
          <a:latin typeface="微软雅黑" pitchFamily="34" charset="-122"/>
          <a:ea typeface="微软雅黑" pitchFamily="34" charset="-122"/>
          <a:cs typeface="+mn-cs"/>
        </a:defRPr>
      </a:lvl4pPr>
      <a:lvl5pPr marL="2742308" indent="-304701" algn="l" rtl="0" eaLnBrk="0" fontAlgn="base" hangingPunct="0">
        <a:lnSpc>
          <a:spcPct val="140000"/>
        </a:lnSpc>
        <a:spcBef>
          <a:spcPct val="0"/>
        </a:spcBef>
        <a:spcAft>
          <a:spcPct val="0"/>
        </a:spcAft>
        <a:buFont typeface="Arial" charset="0"/>
        <a:buChar char="~"/>
        <a:defRPr sz="1599">
          <a:solidFill>
            <a:schemeClr val="tx1"/>
          </a:solidFill>
          <a:latin typeface="微软雅黑" pitchFamily="34" charset="-122"/>
          <a:ea typeface="微软雅黑" pitchFamily="34" charset="-122"/>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8" name="矩形 77"/>
          <p:cNvSpPr/>
          <p:nvPr userDrawn="1"/>
        </p:nvSpPr>
        <p:spPr bwMode="auto">
          <a:xfrm>
            <a:off x="-33880" y="4752404"/>
            <a:ext cx="12230643" cy="2842586"/>
          </a:xfrm>
          <a:prstGeom prst="rect">
            <a:avLst/>
          </a:prstGeom>
          <a:blipFill dpi="0" rotWithShape="1">
            <a:blip r:embed="rId6" cstate="print">
              <a:alphaModFix amt="17000"/>
              <a:extLst>
                <a:ext uri="{28A0092B-C50C-407E-A947-70E740481C1C}">
                  <a14:useLocalDpi xmlns:a14="http://schemas.microsoft.com/office/drawing/2010/main"/>
                </a:ext>
              </a:extLst>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77" name="副标题 2"/>
          <p:cNvSpPr txBox="1">
            <a:spLocks/>
          </p:cNvSpPr>
          <p:nvPr userDrawn="1"/>
        </p:nvSpPr>
        <p:spPr bwMode="auto">
          <a:xfrm>
            <a:off x="3664323" y="6289094"/>
            <a:ext cx="4868117"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rgbClr val="FFFFFF">
                    <a:lumMod val="50000"/>
                  </a:srgbClr>
                </a:solidFill>
                <a:latin typeface="微软雅黑" panose="020B0503020204020204" pitchFamily="34" charset="-122"/>
                <a:ea typeface="微软雅黑" panose="020B0503020204020204" pitchFamily="34" charset="-122"/>
              </a:rPr>
              <a:t>Ascend</a:t>
            </a:r>
            <a:r>
              <a:rPr lang="zh-CN" altLang="en-US" sz="1333" b="0" dirty="0">
                <a:solidFill>
                  <a:srgbClr val="FFFFFF">
                    <a:lumMod val="50000"/>
                  </a:srgbClr>
                </a:solidFill>
                <a:latin typeface="微软雅黑" panose="020B0503020204020204" pitchFamily="34" charset="-122"/>
                <a:ea typeface="微软雅黑" panose="020B0503020204020204" pitchFamily="34" charset="-122"/>
              </a:rPr>
              <a:t> </a:t>
            </a:r>
            <a:r>
              <a:rPr lang="en-US" altLang="zh-CN" sz="1333" b="0" dirty="0">
                <a:solidFill>
                  <a:srgbClr val="FFFFFF">
                    <a:lumMod val="50000"/>
                  </a:srgbClr>
                </a:solidFill>
                <a:latin typeface="微软雅黑" panose="020B0503020204020204" pitchFamily="34" charset="-122"/>
                <a:ea typeface="微软雅黑" panose="020B0503020204020204" pitchFamily="34" charset="-122"/>
              </a:rPr>
              <a:t>&amp;</a:t>
            </a:r>
            <a:r>
              <a:rPr lang="zh-CN" altLang="en-US" sz="1333" b="0" dirty="0">
                <a:solidFill>
                  <a:srgbClr val="FFFFFF">
                    <a:lumMod val="50000"/>
                  </a:srgbClr>
                </a:solidFill>
                <a:latin typeface="微软雅黑" panose="020B0503020204020204" pitchFamily="34" charset="-122"/>
                <a:ea typeface="微软雅黑" panose="020B0503020204020204" pitchFamily="34" charset="-122"/>
              </a:rPr>
              <a:t> </a:t>
            </a:r>
            <a:r>
              <a:rPr lang="en-US" altLang="zh-CN" sz="1333" b="0" dirty="0">
                <a:solidFill>
                  <a:srgbClr val="FFFFFF">
                    <a:lumMod val="50000"/>
                  </a:srgbClr>
                </a:solidFill>
                <a:latin typeface="微软雅黑" panose="020B0503020204020204" pitchFamily="34" charset="-122"/>
                <a:ea typeface="微软雅黑" panose="020B0503020204020204" pitchFamily="34" charset="-122"/>
              </a:rPr>
              <a:t>MindSpore</a:t>
            </a:r>
          </a:p>
        </p:txBody>
      </p:sp>
      <p:pic>
        <p:nvPicPr>
          <p:cNvPr id="1026" name="Picture 2"/>
          <p:cNvPicPr>
            <a:picLocks noChangeAspect="1" noChangeArrowheads="1"/>
          </p:cNvPicPr>
          <p:nvPr userDrawn="1"/>
        </p:nvPicPr>
        <p:blipFill>
          <a:blip r:embed="rId7" cstate="print">
            <a:extLst>
              <a:ext uri="{28A0092B-C50C-407E-A947-70E740481C1C}">
                <a14:useLocalDpi xmlns:a14="http://schemas.microsoft.com/office/drawing/2010/main"/>
              </a:ext>
            </a:extLst>
          </a:blip>
          <a:srcRect/>
          <a:stretch>
            <a:fillRect/>
          </a:stretch>
        </p:blipFill>
        <p:spPr bwMode="auto">
          <a:xfrm>
            <a:off x="143395" y="6237312"/>
            <a:ext cx="2708275" cy="495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4" name="Rectangle 5"/>
          <p:cNvSpPr>
            <a:spLocks noChangeArrowheads="1"/>
          </p:cNvSpPr>
          <p:nvPr userDrawn="1"/>
        </p:nvSpPr>
        <p:spPr bwMode="auto">
          <a:xfrm>
            <a:off x="8493235" y="6362118"/>
            <a:ext cx="398981" cy="245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eaLnBrk="0" hangingPunct="0">
              <a:lnSpc>
                <a:spcPct val="85000"/>
              </a:lnSpc>
            </a:pPr>
            <a:r>
              <a:rPr lang="de-DE" altLang="zh-CN" sz="1333" dirty="0">
                <a:solidFill>
                  <a:srgbClr val="000000">
                    <a:lumMod val="65000"/>
                    <a:lumOff val="35000"/>
                  </a:srgbClr>
                </a:solidFill>
                <a:latin typeface="FrutigerNext LT Bold" pitchFamily="34" charset="0"/>
                <a:ea typeface="MS PGothic" pitchFamily="34" charset="-128"/>
              </a:rPr>
              <a:t> </a:t>
            </a:r>
            <a:fld id="{A4C34F22-587E-473D-9099-376F4F013A30}" type="slidenum">
              <a:rPr lang="de-DE" altLang="zh-CN" sz="1333">
                <a:solidFill>
                  <a:srgbClr val="000000">
                    <a:lumMod val="65000"/>
                    <a:lumOff val="35000"/>
                  </a:srgbClr>
                </a:solidFill>
                <a:latin typeface="FrutigerNext LT Light" pitchFamily="34" charset="0"/>
                <a:ea typeface="MS PGothic" pitchFamily="34" charset="-128"/>
              </a:rPr>
              <a:pPr eaLnBrk="0" hangingPunct="0">
                <a:lnSpc>
                  <a:spcPct val="85000"/>
                </a:lnSpc>
              </a:pPr>
              <a:t>‹#›</a:t>
            </a:fld>
            <a:endParaRPr lang="en-GB" altLang="zh-CN" sz="1333" dirty="0">
              <a:solidFill>
                <a:srgbClr val="000000">
                  <a:lumMod val="65000"/>
                  <a:lumOff val="35000"/>
                </a:srgbClr>
              </a:solidFill>
              <a:latin typeface="FrutigerNext LT Light" pitchFamily="34" charset="0"/>
              <a:ea typeface="MS PGothic" pitchFamily="34" charset="-128"/>
            </a:endParaRPr>
          </a:p>
        </p:txBody>
      </p:sp>
      <p:sp>
        <p:nvSpPr>
          <p:cNvPr id="85" name="副标题 2">
            <a:extLst>
              <a:ext uri="{FF2B5EF4-FFF2-40B4-BE49-F238E27FC236}">
                <a16:creationId xmlns:a16="http://schemas.microsoft.com/office/drawing/2014/main" id="{9AB308A9-0BE9-714A-B697-9DA5E5382252}"/>
              </a:ext>
            </a:extLst>
          </p:cNvPr>
          <p:cNvSpPr txBox="1">
            <a:spLocks/>
          </p:cNvSpPr>
          <p:nvPr userDrawn="1"/>
        </p:nvSpPr>
        <p:spPr bwMode="auto">
          <a:xfrm>
            <a:off x="10098858" y="6289094"/>
            <a:ext cx="1978993"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8">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a:p>
            <a:pPr marL="0" indent="0" algn="ctr">
              <a:buFontTx/>
              <a:buNone/>
              <a:defRPr/>
            </a:pPr>
            <a:r>
              <a:rPr lang="en-US" altLang="zh-CN" sz="1333" b="0" dirty="0">
                <a:solidFill>
                  <a:schemeClr val="bg1">
                    <a:lumMod val="65000"/>
                  </a:schemeClr>
                </a:solidFill>
                <a:latin typeface="+mj-ea"/>
                <a:ea typeface="+mj-ea"/>
                <a:hlinkClick r:id="rId9">
                  <a:extLst>
                    <a:ext uri="{A12FA001-AC4F-418D-AE19-62706E023703}">
                      <ahyp:hlinkClr xmlns:ahyp="http://schemas.microsoft.com/office/drawing/2018/hyperlinkcolor" val="tx"/>
                    </a:ext>
                  </a:extLst>
                </a:hlinkClick>
              </a:rPr>
              <a:t>www.mindspore.cn</a:t>
            </a:r>
            <a:endParaRPr lang="en-US" altLang="zh-CN" sz="1333" b="0" dirty="0">
              <a:solidFill>
                <a:schemeClr val="bg1">
                  <a:lumMod val="65000"/>
                </a:schemeClr>
              </a:solidFill>
              <a:latin typeface="+mj-ea"/>
              <a:ea typeface="+mj-ea"/>
            </a:endParaRPr>
          </a:p>
        </p:txBody>
      </p:sp>
      <p:sp>
        <p:nvSpPr>
          <p:cNvPr id="76" name="矩形 75">
            <a:extLst>
              <a:ext uri="{FF2B5EF4-FFF2-40B4-BE49-F238E27FC236}">
                <a16:creationId xmlns:a16="http://schemas.microsoft.com/office/drawing/2014/main" id="{5F7DC63D-169A-E84B-93DF-DB7D4FAB52F0}"/>
              </a:ext>
            </a:extLst>
          </p:cNvPr>
          <p:cNvSpPr/>
          <p:nvPr userDrawn="1"/>
        </p:nvSpPr>
        <p:spPr bwMode="auto">
          <a:xfrm>
            <a:off x="12374038" y="3284984"/>
            <a:ext cx="1311056" cy="3634656"/>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sp>
        <p:nvSpPr>
          <p:cNvPr id="79" name="Rectangle 15">
            <a:extLst>
              <a:ext uri="{FF2B5EF4-FFF2-40B4-BE49-F238E27FC236}">
                <a16:creationId xmlns:a16="http://schemas.microsoft.com/office/drawing/2014/main" id="{12C4B40E-A36C-074E-909A-AEEA2085081A}"/>
              </a:ext>
            </a:extLst>
          </p:cNvPr>
          <p:cNvSpPr>
            <a:spLocks noChangeArrowheads="1"/>
          </p:cNvSpPr>
          <p:nvPr userDrawn="1"/>
        </p:nvSpPr>
        <p:spPr bwMode="auto">
          <a:xfrm>
            <a:off x="-2614587" y="131014"/>
            <a:ext cx="2460528" cy="628915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英文标题</a:t>
            </a:r>
            <a:r>
              <a:rPr lang="en-US" altLang="zh-CN" sz="1466" dirty="0">
                <a:solidFill>
                  <a:srgbClr val="374154"/>
                </a:solidFill>
                <a:latin typeface="Gill Sans MT" panose="020B0502020104020203" pitchFamily="34" charset="0"/>
                <a:ea typeface="Microsoft YaHei" panose="020B0503020204020204" pitchFamily="34" charset="-122"/>
              </a:rPr>
              <a:t>:32-35pt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内部使用字体 </a:t>
            </a:r>
            <a:r>
              <a:rPr lang="en-US" altLang="zh-CN" sz="1466"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00000"/>
              </a:lnSpc>
              <a:spcBef>
                <a:spcPct val="20000"/>
              </a:spcBef>
              <a:buFont typeface="Arial" charset="0"/>
              <a:buNone/>
            </a:pPr>
            <a:r>
              <a:rPr lang="en-US" altLang="zh-CN" sz="1466" dirty="0" err="1">
                <a:solidFill>
                  <a:srgbClr val="374154"/>
                </a:solidFill>
                <a:latin typeface="Gill Sans MT" panose="020B0502020104020203" pitchFamily="34" charset="0"/>
                <a:ea typeface="Microsoft YaHei" panose="020B0503020204020204" pitchFamily="34" charset="-122"/>
              </a:rPr>
              <a:t>FrutigerNext</a:t>
            </a:r>
            <a:r>
              <a:rPr lang="en-US" altLang="zh-CN" sz="1466"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外部使用字体 </a:t>
            </a:r>
            <a:r>
              <a:rPr lang="en-US" altLang="zh-CN" sz="1466"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100000"/>
              </a:lnSpc>
              <a:spcBef>
                <a:spcPct val="20000"/>
              </a:spcBef>
              <a:buFont typeface="Arial" charset="0"/>
              <a:buNone/>
            </a:pPr>
            <a:endParaRPr lang="en-US" altLang="zh-CN"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中文标题</a:t>
            </a:r>
            <a:r>
              <a:rPr lang="en-US" altLang="zh-CN" sz="1466" dirty="0">
                <a:solidFill>
                  <a:srgbClr val="374154"/>
                </a:solidFill>
                <a:latin typeface="Gill Sans MT" panose="020B0502020104020203" pitchFamily="34" charset="0"/>
                <a:ea typeface="Microsoft YaHei" panose="020B0503020204020204" pitchFamily="34" charset="-122"/>
              </a:rPr>
              <a:t>:30-32pt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字体</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英文正文</a:t>
            </a:r>
            <a:r>
              <a:rPr lang="en-US" altLang="zh-CN" sz="1466"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子目录 </a:t>
            </a:r>
            <a:r>
              <a:rPr lang="en-US" altLang="zh-CN" sz="1466" dirty="0">
                <a:solidFill>
                  <a:srgbClr val="374154"/>
                </a:solidFill>
                <a:latin typeface="Gill Sans MT" panose="020B0502020104020203" pitchFamily="34" charset="0"/>
                <a:ea typeface="Microsoft YaHei" panose="020B0503020204020204" pitchFamily="34" charset="-122"/>
              </a:rPr>
              <a:t>(2-5</a:t>
            </a:r>
            <a:r>
              <a:rPr lang="zh-CN" altLang="en-US" sz="1466" dirty="0">
                <a:solidFill>
                  <a:srgbClr val="374154"/>
                </a:solidFill>
                <a:latin typeface="Gill Sans MT" panose="020B0502020104020203" pitchFamily="34" charset="0"/>
                <a:ea typeface="Microsoft YaHei" panose="020B0503020204020204" pitchFamily="34" charset="-122"/>
              </a:rPr>
              <a:t>级</a:t>
            </a:r>
            <a:r>
              <a:rPr lang="en-US" altLang="zh-CN" sz="1466"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内部使用字体 </a:t>
            </a:r>
            <a:r>
              <a:rPr lang="en-US" altLang="zh-CN" sz="1466"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00000"/>
              </a:lnSpc>
              <a:spcBef>
                <a:spcPct val="20000"/>
              </a:spcBef>
              <a:buFont typeface="Arial" charset="0"/>
              <a:buNone/>
            </a:pPr>
            <a:r>
              <a:rPr lang="en-US" altLang="zh-CN" sz="1466" dirty="0" err="1">
                <a:solidFill>
                  <a:srgbClr val="374154"/>
                </a:solidFill>
                <a:latin typeface="Gill Sans MT" panose="020B0502020104020203" pitchFamily="34" charset="0"/>
                <a:ea typeface="Microsoft YaHei" panose="020B0503020204020204" pitchFamily="34" charset="-122"/>
              </a:rPr>
              <a:t>FrutigerNext</a:t>
            </a:r>
            <a:r>
              <a:rPr lang="en-US" altLang="zh-CN" sz="1466"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外部使用字体 </a:t>
            </a:r>
            <a:r>
              <a:rPr lang="en-US" altLang="zh-CN" sz="1466"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100000"/>
              </a:lnSpc>
              <a:spcBef>
                <a:spcPct val="20000"/>
              </a:spcBef>
              <a:buFont typeface="Arial" charset="0"/>
              <a:buNone/>
            </a:pPr>
            <a:endParaRPr lang="en-US" altLang="zh-CN"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中文正文</a:t>
            </a:r>
            <a:r>
              <a:rPr lang="en-US" altLang="zh-CN" sz="1466"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子目录</a:t>
            </a:r>
            <a:r>
              <a:rPr lang="en-US" altLang="zh-CN" sz="1466" dirty="0">
                <a:solidFill>
                  <a:srgbClr val="374154"/>
                </a:solidFill>
                <a:latin typeface="Gill Sans MT" panose="020B0502020104020203" pitchFamily="34" charset="0"/>
                <a:ea typeface="Microsoft YaHei" panose="020B0503020204020204" pitchFamily="34" charset="-122"/>
              </a:rPr>
              <a:t>(2-5</a:t>
            </a:r>
            <a:r>
              <a:rPr lang="zh-CN" altLang="en-US" sz="1466" dirty="0">
                <a:solidFill>
                  <a:srgbClr val="374154"/>
                </a:solidFill>
                <a:latin typeface="Gill Sans MT" panose="020B0502020104020203" pitchFamily="34" charset="0"/>
                <a:ea typeface="Microsoft YaHei" panose="020B0503020204020204" pitchFamily="34" charset="-122"/>
              </a:rPr>
              <a:t>级</a:t>
            </a:r>
            <a:r>
              <a:rPr lang="en-US" altLang="zh-CN" sz="1466" dirty="0">
                <a:solidFill>
                  <a:srgbClr val="374154"/>
                </a:solidFill>
                <a:latin typeface="Gill Sans MT" panose="020B0502020104020203" pitchFamily="34" charset="0"/>
                <a:ea typeface="Microsoft YaHei" panose="020B0503020204020204" pitchFamily="34" charset="-122"/>
              </a:rPr>
              <a:t>):18pt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字体</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细黑体</a:t>
            </a:r>
            <a:r>
              <a:rPr lang="zh-CN" altLang="en-US" sz="1466" b="1" dirty="0">
                <a:solidFill>
                  <a:srgbClr val="374154"/>
                </a:solidFill>
                <a:latin typeface="Gill Sans MT" panose="020B0502020104020203" pitchFamily="34" charset="0"/>
                <a:ea typeface="Microsoft YaHei" panose="020B0503020204020204" pitchFamily="34" charset="-122"/>
              </a:rPr>
              <a:t> </a:t>
            </a:r>
          </a:p>
        </p:txBody>
      </p:sp>
      <p:grpSp>
        <p:nvGrpSpPr>
          <p:cNvPr id="80" name="Group 18">
            <a:extLst>
              <a:ext uri="{FF2B5EF4-FFF2-40B4-BE49-F238E27FC236}">
                <a16:creationId xmlns:a16="http://schemas.microsoft.com/office/drawing/2014/main" id="{0FA53028-9633-F84E-97A4-4C53B7B90CAB}"/>
              </a:ext>
            </a:extLst>
          </p:cNvPr>
          <p:cNvGrpSpPr>
            <a:grpSpLocks/>
          </p:cNvGrpSpPr>
          <p:nvPr userDrawn="1"/>
        </p:nvGrpSpPr>
        <p:grpSpPr bwMode="auto">
          <a:xfrm>
            <a:off x="12552504" y="3727418"/>
            <a:ext cx="986752" cy="182532"/>
            <a:chOff x="5893" y="2387"/>
            <a:chExt cx="466" cy="115"/>
          </a:xfrm>
        </p:grpSpPr>
        <p:sp>
          <p:nvSpPr>
            <p:cNvPr id="81" name="Rectangle 19">
              <a:extLst>
                <a:ext uri="{FF2B5EF4-FFF2-40B4-BE49-F238E27FC236}">
                  <a16:creationId xmlns:a16="http://schemas.microsoft.com/office/drawing/2014/main" id="{D56C5034-E300-E140-B647-BDBDB0ED04EC}"/>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82" name="Rectangle 20">
              <a:extLst>
                <a:ext uri="{FF2B5EF4-FFF2-40B4-BE49-F238E27FC236}">
                  <a16:creationId xmlns:a16="http://schemas.microsoft.com/office/drawing/2014/main" id="{A2B82FA8-165F-AA46-AAB5-6BD30BF1E47D}"/>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83" name="Rectangle 21">
              <a:extLst>
                <a:ext uri="{FF2B5EF4-FFF2-40B4-BE49-F238E27FC236}">
                  <a16:creationId xmlns:a16="http://schemas.microsoft.com/office/drawing/2014/main" id="{FB89C4BB-9FD5-FF4E-AA04-7E8977610EB6}"/>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86" name="Rectangle 22">
              <a:extLst>
                <a:ext uri="{FF2B5EF4-FFF2-40B4-BE49-F238E27FC236}">
                  <a16:creationId xmlns:a16="http://schemas.microsoft.com/office/drawing/2014/main" id="{645E0E1B-6169-EB4A-9B85-C9A6525CA889}"/>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7" name="Group 23">
            <a:extLst>
              <a:ext uri="{FF2B5EF4-FFF2-40B4-BE49-F238E27FC236}">
                <a16:creationId xmlns:a16="http://schemas.microsoft.com/office/drawing/2014/main" id="{57CBAA6F-34A8-9D4D-8355-F056ACE0E4E8}"/>
              </a:ext>
            </a:extLst>
          </p:cNvPr>
          <p:cNvGrpSpPr>
            <a:grpSpLocks/>
          </p:cNvGrpSpPr>
          <p:nvPr userDrawn="1"/>
        </p:nvGrpSpPr>
        <p:grpSpPr bwMode="auto">
          <a:xfrm>
            <a:off x="12552504" y="3943282"/>
            <a:ext cx="986752" cy="182532"/>
            <a:chOff x="5893" y="2523"/>
            <a:chExt cx="466" cy="115"/>
          </a:xfrm>
        </p:grpSpPr>
        <p:sp>
          <p:nvSpPr>
            <p:cNvPr id="88" name="Rectangle 24">
              <a:extLst>
                <a:ext uri="{FF2B5EF4-FFF2-40B4-BE49-F238E27FC236}">
                  <a16:creationId xmlns:a16="http://schemas.microsoft.com/office/drawing/2014/main" id="{1CB3E021-F655-A846-A098-707E42E66C5B}"/>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89" name="Rectangle 25">
              <a:extLst>
                <a:ext uri="{FF2B5EF4-FFF2-40B4-BE49-F238E27FC236}">
                  <a16:creationId xmlns:a16="http://schemas.microsoft.com/office/drawing/2014/main" id="{43635547-3057-8C48-8C76-965F64EA78B1}"/>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0" name="Rectangle 26">
              <a:extLst>
                <a:ext uri="{FF2B5EF4-FFF2-40B4-BE49-F238E27FC236}">
                  <a16:creationId xmlns:a16="http://schemas.microsoft.com/office/drawing/2014/main" id="{CD4DAEA6-736B-9242-8E93-3DBCDDBF26AB}"/>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1" name="Rectangle 27">
              <a:extLst>
                <a:ext uri="{FF2B5EF4-FFF2-40B4-BE49-F238E27FC236}">
                  <a16:creationId xmlns:a16="http://schemas.microsoft.com/office/drawing/2014/main" id="{52AAC7DF-F861-E246-805A-7AE0E4B59098}"/>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2" name="Group 28">
            <a:extLst>
              <a:ext uri="{FF2B5EF4-FFF2-40B4-BE49-F238E27FC236}">
                <a16:creationId xmlns:a16="http://schemas.microsoft.com/office/drawing/2014/main" id="{D1508066-A0C5-2248-BF60-55EF0EEA4A3F}"/>
              </a:ext>
            </a:extLst>
          </p:cNvPr>
          <p:cNvGrpSpPr>
            <a:grpSpLocks/>
          </p:cNvGrpSpPr>
          <p:nvPr userDrawn="1"/>
        </p:nvGrpSpPr>
        <p:grpSpPr bwMode="auto">
          <a:xfrm>
            <a:off x="12552504" y="4159146"/>
            <a:ext cx="986752" cy="182532"/>
            <a:chOff x="5893" y="2659"/>
            <a:chExt cx="466" cy="115"/>
          </a:xfrm>
        </p:grpSpPr>
        <p:sp>
          <p:nvSpPr>
            <p:cNvPr id="93" name="Rectangle 29">
              <a:extLst>
                <a:ext uri="{FF2B5EF4-FFF2-40B4-BE49-F238E27FC236}">
                  <a16:creationId xmlns:a16="http://schemas.microsoft.com/office/drawing/2014/main" id="{AA23DC74-6D74-924E-AD82-5C49F969F6E6}"/>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4" name="Rectangle 30">
              <a:extLst>
                <a:ext uri="{FF2B5EF4-FFF2-40B4-BE49-F238E27FC236}">
                  <a16:creationId xmlns:a16="http://schemas.microsoft.com/office/drawing/2014/main" id="{06DD162C-2913-1C49-A80C-0C4FCFCCDE10}"/>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5" name="Rectangle 31">
              <a:extLst>
                <a:ext uri="{FF2B5EF4-FFF2-40B4-BE49-F238E27FC236}">
                  <a16:creationId xmlns:a16="http://schemas.microsoft.com/office/drawing/2014/main" id="{696F366B-FD33-C649-BD37-6D250FDF5840}"/>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6" name="Rectangle 32">
              <a:extLst>
                <a:ext uri="{FF2B5EF4-FFF2-40B4-BE49-F238E27FC236}">
                  <a16:creationId xmlns:a16="http://schemas.microsoft.com/office/drawing/2014/main" id="{53D07F5E-BAD3-A14F-8787-DD806EF22B66}"/>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7" name="Group 33">
            <a:extLst>
              <a:ext uri="{FF2B5EF4-FFF2-40B4-BE49-F238E27FC236}">
                <a16:creationId xmlns:a16="http://schemas.microsoft.com/office/drawing/2014/main" id="{E9F191E9-7076-A54E-BB6D-D0435FBA52CB}"/>
              </a:ext>
            </a:extLst>
          </p:cNvPr>
          <p:cNvGrpSpPr>
            <a:grpSpLocks/>
          </p:cNvGrpSpPr>
          <p:nvPr userDrawn="1"/>
        </p:nvGrpSpPr>
        <p:grpSpPr bwMode="auto">
          <a:xfrm>
            <a:off x="12552504" y="3511551"/>
            <a:ext cx="986752" cy="188882"/>
            <a:chOff x="5893" y="2251"/>
            <a:chExt cx="466" cy="119"/>
          </a:xfrm>
        </p:grpSpPr>
        <p:sp>
          <p:nvSpPr>
            <p:cNvPr id="98" name="Rectangle 34">
              <a:extLst>
                <a:ext uri="{FF2B5EF4-FFF2-40B4-BE49-F238E27FC236}">
                  <a16:creationId xmlns:a16="http://schemas.microsoft.com/office/drawing/2014/main" id="{2E9253A6-3668-5F4C-99C1-2941AC6FE10D}"/>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9" name="Rectangle 35">
              <a:extLst>
                <a:ext uri="{FF2B5EF4-FFF2-40B4-BE49-F238E27FC236}">
                  <a16:creationId xmlns:a16="http://schemas.microsoft.com/office/drawing/2014/main" id="{F2C595D5-A29B-E842-96B0-52F6CAF0EA98}"/>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0" name="Rectangle 36">
              <a:extLst>
                <a:ext uri="{FF2B5EF4-FFF2-40B4-BE49-F238E27FC236}">
                  <a16:creationId xmlns:a16="http://schemas.microsoft.com/office/drawing/2014/main" id="{DDEBBB72-6292-CA49-812D-2B49FF2BB304}"/>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1" name="Rectangle 37">
              <a:extLst>
                <a:ext uri="{FF2B5EF4-FFF2-40B4-BE49-F238E27FC236}">
                  <a16:creationId xmlns:a16="http://schemas.microsoft.com/office/drawing/2014/main" id="{F286BD6F-DE37-B647-9436-2CDEED81E182}"/>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02" name="Group 38">
            <a:extLst>
              <a:ext uri="{FF2B5EF4-FFF2-40B4-BE49-F238E27FC236}">
                <a16:creationId xmlns:a16="http://schemas.microsoft.com/office/drawing/2014/main" id="{6CBD636B-40F8-4D4D-B4E6-9024D7D53626}"/>
              </a:ext>
            </a:extLst>
          </p:cNvPr>
          <p:cNvGrpSpPr>
            <a:grpSpLocks/>
          </p:cNvGrpSpPr>
          <p:nvPr userDrawn="1"/>
        </p:nvGrpSpPr>
        <p:grpSpPr bwMode="auto">
          <a:xfrm>
            <a:off x="12552504" y="4519449"/>
            <a:ext cx="986752" cy="182532"/>
            <a:chOff x="5893" y="2886"/>
            <a:chExt cx="466" cy="115"/>
          </a:xfrm>
        </p:grpSpPr>
        <p:sp>
          <p:nvSpPr>
            <p:cNvPr id="103" name="Rectangle 39">
              <a:extLst>
                <a:ext uri="{FF2B5EF4-FFF2-40B4-BE49-F238E27FC236}">
                  <a16:creationId xmlns:a16="http://schemas.microsoft.com/office/drawing/2014/main" id="{DEFCE075-68F4-014B-95FA-3BA22C58BC0E}"/>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4" name="Rectangle 40">
              <a:extLst>
                <a:ext uri="{FF2B5EF4-FFF2-40B4-BE49-F238E27FC236}">
                  <a16:creationId xmlns:a16="http://schemas.microsoft.com/office/drawing/2014/main" id="{C285AC2C-0467-2140-8D5C-4ADD0FB3A80D}"/>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5" name="Rectangle 41">
              <a:extLst>
                <a:ext uri="{FF2B5EF4-FFF2-40B4-BE49-F238E27FC236}">
                  <a16:creationId xmlns:a16="http://schemas.microsoft.com/office/drawing/2014/main" id="{CA78FAF7-2A1C-EA4D-979D-9240700BBFB6}"/>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6" name="Rectangle 42">
              <a:extLst>
                <a:ext uri="{FF2B5EF4-FFF2-40B4-BE49-F238E27FC236}">
                  <a16:creationId xmlns:a16="http://schemas.microsoft.com/office/drawing/2014/main" id="{5F722BAF-FCF4-2D49-B029-9056125EDCEA}"/>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07" name="Group 43">
            <a:extLst>
              <a:ext uri="{FF2B5EF4-FFF2-40B4-BE49-F238E27FC236}">
                <a16:creationId xmlns:a16="http://schemas.microsoft.com/office/drawing/2014/main" id="{16D0B7A2-5DA5-BC47-B884-5B223CD1C9C0}"/>
              </a:ext>
            </a:extLst>
          </p:cNvPr>
          <p:cNvGrpSpPr>
            <a:grpSpLocks/>
          </p:cNvGrpSpPr>
          <p:nvPr userDrawn="1"/>
        </p:nvGrpSpPr>
        <p:grpSpPr bwMode="auto">
          <a:xfrm>
            <a:off x="12552504" y="4735313"/>
            <a:ext cx="986752" cy="182532"/>
            <a:chOff x="5893" y="3022"/>
            <a:chExt cx="466" cy="115"/>
          </a:xfrm>
        </p:grpSpPr>
        <p:sp>
          <p:nvSpPr>
            <p:cNvPr id="108" name="Rectangle 44">
              <a:extLst>
                <a:ext uri="{FF2B5EF4-FFF2-40B4-BE49-F238E27FC236}">
                  <a16:creationId xmlns:a16="http://schemas.microsoft.com/office/drawing/2014/main" id="{21A2DAFB-3575-8F41-A6EA-1F62F0FCFE3F}"/>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9" name="Rectangle 45">
              <a:extLst>
                <a:ext uri="{FF2B5EF4-FFF2-40B4-BE49-F238E27FC236}">
                  <a16:creationId xmlns:a16="http://schemas.microsoft.com/office/drawing/2014/main" id="{781DC374-6027-8A40-81D1-7ABCFA7FEC34}"/>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0" name="Rectangle 46">
              <a:extLst>
                <a:ext uri="{FF2B5EF4-FFF2-40B4-BE49-F238E27FC236}">
                  <a16:creationId xmlns:a16="http://schemas.microsoft.com/office/drawing/2014/main" id="{A9CDF9E7-CA6E-364C-A410-8FBAB4C4898D}"/>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1" name="Rectangle 47">
              <a:extLst>
                <a:ext uri="{FF2B5EF4-FFF2-40B4-BE49-F238E27FC236}">
                  <a16:creationId xmlns:a16="http://schemas.microsoft.com/office/drawing/2014/main" id="{5AA305EA-3D64-7447-B1AE-018EABB0C484}"/>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12" name="Group 48">
            <a:extLst>
              <a:ext uri="{FF2B5EF4-FFF2-40B4-BE49-F238E27FC236}">
                <a16:creationId xmlns:a16="http://schemas.microsoft.com/office/drawing/2014/main" id="{4578B4F2-4D13-EC4E-AC4C-F61B5F769501}"/>
              </a:ext>
            </a:extLst>
          </p:cNvPr>
          <p:cNvGrpSpPr>
            <a:grpSpLocks/>
          </p:cNvGrpSpPr>
          <p:nvPr userDrawn="1"/>
        </p:nvGrpSpPr>
        <p:grpSpPr bwMode="auto">
          <a:xfrm>
            <a:off x="12552504" y="4951179"/>
            <a:ext cx="986752" cy="182532"/>
            <a:chOff x="5893" y="3158"/>
            <a:chExt cx="466" cy="115"/>
          </a:xfrm>
        </p:grpSpPr>
        <p:sp>
          <p:nvSpPr>
            <p:cNvPr id="113" name="Rectangle 49">
              <a:extLst>
                <a:ext uri="{FF2B5EF4-FFF2-40B4-BE49-F238E27FC236}">
                  <a16:creationId xmlns:a16="http://schemas.microsoft.com/office/drawing/2014/main" id="{CE701087-38EC-B440-8777-6BA1BDDDCB06}"/>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4" name="Rectangle 50">
              <a:extLst>
                <a:ext uri="{FF2B5EF4-FFF2-40B4-BE49-F238E27FC236}">
                  <a16:creationId xmlns:a16="http://schemas.microsoft.com/office/drawing/2014/main" id="{593E8B83-0D2E-1D48-91EE-9E5CC6156F8F}"/>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5" name="Rectangle 51">
              <a:extLst>
                <a:ext uri="{FF2B5EF4-FFF2-40B4-BE49-F238E27FC236}">
                  <a16:creationId xmlns:a16="http://schemas.microsoft.com/office/drawing/2014/main" id="{EC881779-A32C-AC48-947A-747469620CF5}"/>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6" name="Rectangle 52">
              <a:extLst>
                <a:ext uri="{FF2B5EF4-FFF2-40B4-BE49-F238E27FC236}">
                  <a16:creationId xmlns:a16="http://schemas.microsoft.com/office/drawing/2014/main" id="{8C298A43-8016-0549-8ECC-5130813D7EBB}"/>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17" name="Group 53">
            <a:extLst>
              <a:ext uri="{FF2B5EF4-FFF2-40B4-BE49-F238E27FC236}">
                <a16:creationId xmlns:a16="http://schemas.microsoft.com/office/drawing/2014/main" id="{8030A695-FB18-6F4E-96D5-58D45042B11C}"/>
              </a:ext>
            </a:extLst>
          </p:cNvPr>
          <p:cNvGrpSpPr>
            <a:grpSpLocks/>
          </p:cNvGrpSpPr>
          <p:nvPr userDrawn="1"/>
        </p:nvGrpSpPr>
        <p:grpSpPr bwMode="auto">
          <a:xfrm>
            <a:off x="12552504" y="5311482"/>
            <a:ext cx="986752" cy="182532"/>
            <a:chOff x="5893" y="3385"/>
            <a:chExt cx="466" cy="115"/>
          </a:xfrm>
        </p:grpSpPr>
        <p:sp>
          <p:nvSpPr>
            <p:cNvPr id="118" name="Rectangle 54">
              <a:extLst>
                <a:ext uri="{FF2B5EF4-FFF2-40B4-BE49-F238E27FC236}">
                  <a16:creationId xmlns:a16="http://schemas.microsoft.com/office/drawing/2014/main" id="{A33B69AB-7AA2-F14D-92FE-33F5FD8DFBDD}"/>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9" name="Rectangle 55">
              <a:extLst>
                <a:ext uri="{FF2B5EF4-FFF2-40B4-BE49-F238E27FC236}">
                  <a16:creationId xmlns:a16="http://schemas.microsoft.com/office/drawing/2014/main" id="{F4AF650A-6572-C74E-A2DA-7246843CB8B9}"/>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0" name="Rectangle 56">
              <a:extLst>
                <a:ext uri="{FF2B5EF4-FFF2-40B4-BE49-F238E27FC236}">
                  <a16:creationId xmlns:a16="http://schemas.microsoft.com/office/drawing/2014/main" id="{A55683E4-E2F6-1644-93D1-24DCC2040EA3}"/>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1" name="Rectangle 57">
              <a:extLst>
                <a:ext uri="{FF2B5EF4-FFF2-40B4-BE49-F238E27FC236}">
                  <a16:creationId xmlns:a16="http://schemas.microsoft.com/office/drawing/2014/main" id="{8869528C-845A-DD4C-9AF9-B8316A5C069C}"/>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22" name="Group 58">
            <a:extLst>
              <a:ext uri="{FF2B5EF4-FFF2-40B4-BE49-F238E27FC236}">
                <a16:creationId xmlns:a16="http://schemas.microsoft.com/office/drawing/2014/main" id="{EE9A4EBD-D395-A945-8A97-8108D6DB2D02}"/>
              </a:ext>
            </a:extLst>
          </p:cNvPr>
          <p:cNvGrpSpPr>
            <a:grpSpLocks/>
          </p:cNvGrpSpPr>
          <p:nvPr userDrawn="1"/>
        </p:nvGrpSpPr>
        <p:grpSpPr bwMode="auto">
          <a:xfrm>
            <a:off x="12552504" y="5527346"/>
            <a:ext cx="986752" cy="182532"/>
            <a:chOff x="5893" y="3521"/>
            <a:chExt cx="466" cy="115"/>
          </a:xfrm>
        </p:grpSpPr>
        <p:sp>
          <p:nvSpPr>
            <p:cNvPr id="123" name="Rectangle 59">
              <a:extLst>
                <a:ext uri="{FF2B5EF4-FFF2-40B4-BE49-F238E27FC236}">
                  <a16:creationId xmlns:a16="http://schemas.microsoft.com/office/drawing/2014/main" id="{9549FBDA-7FB7-7049-AF51-70AB12BFECED}"/>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4" name="Rectangle 60">
              <a:extLst>
                <a:ext uri="{FF2B5EF4-FFF2-40B4-BE49-F238E27FC236}">
                  <a16:creationId xmlns:a16="http://schemas.microsoft.com/office/drawing/2014/main" id="{BCE2A683-88F8-794A-806C-B6E1817A09AA}"/>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5" name="Rectangle 61">
              <a:extLst>
                <a:ext uri="{FF2B5EF4-FFF2-40B4-BE49-F238E27FC236}">
                  <a16:creationId xmlns:a16="http://schemas.microsoft.com/office/drawing/2014/main" id="{1610267A-F0D5-DA40-80BF-9EEC29C5C36C}"/>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6" name="Rectangle 62">
              <a:extLst>
                <a:ext uri="{FF2B5EF4-FFF2-40B4-BE49-F238E27FC236}">
                  <a16:creationId xmlns:a16="http://schemas.microsoft.com/office/drawing/2014/main" id="{3E970905-7EB6-3040-A6B0-1ECF91CE1D49}"/>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27" name="Group 63">
            <a:extLst>
              <a:ext uri="{FF2B5EF4-FFF2-40B4-BE49-F238E27FC236}">
                <a16:creationId xmlns:a16="http://schemas.microsoft.com/office/drawing/2014/main" id="{326A3079-90CF-5147-8925-048E9A23C53A}"/>
              </a:ext>
            </a:extLst>
          </p:cNvPr>
          <p:cNvGrpSpPr>
            <a:grpSpLocks/>
          </p:cNvGrpSpPr>
          <p:nvPr userDrawn="1"/>
        </p:nvGrpSpPr>
        <p:grpSpPr bwMode="auto">
          <a:xfrm>
            <a:off x="12552504" y="5743210"/>
            <a:ext cx="986752" cy="182532"/>
            <a:chOff x="5893" y="3657"/>
            <a:chExt cx="466" cy="115"/>
          </a:xfrm>
        </p:grpSpPr>
        <p:sp>
          <p:nvSpPr>
            <p:cNvPr id="128" name="Rectangle 64">
              <a:extLst>
                <a:ext uri="{FF2B5EF4-FFF2-40B4-BE49-F238E27FC236}">
                  <a16:creationId xmlns:a16="http://schemas.microsoft.com/office/drawing/2014/main" id="{B27529A6-7BFF-394B-8E6F-41E036FD9364}"/>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9" name="Rectangle 65">
              <a:extLst>
                <a:ext uri="{FF2B5EF4-FFF2-40B4-BE49-F238E27FC236}">
                  <a16:creationId xmlns:a16="http://schemas.microsoft.com/office/drawing/2014/main" id="{14265A33-38A8-1247-99AE-294F48EC2D02}"/>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0" name="Rectangle 66">
              <a:extLst>
                <a:ext uri="{FF2B5EF4-FFF2-40B4-BE49-F238E27FC236}">
                  <a16:creationId xmlns:a16="http://schemas.microsoft.com/office/drawing/2014/main" id="{6AC42C05-69CF-F749-A9AB-DBD01A04B19E}"/>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1" name="Rectangle 67">
              <a:extLst>
                <a:ext uri="{FF2B5EF4-FFF2-40B4-BE49-F238E27FC236}">
                  <a16:creationId xmlns:a16="http://schemas.microsoft.com/office/drawing/2014/main" id="{28CB56DB-EBFE-A841-A346-8B0FC0DAA373}"/>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2" name="Group 68">
            <a:extLst>
              <a:ext uri="{FF2B5EF4-FFF2-40B4-BE49-F238E27FC236}">
                <a16:creationId xmlns:a16="http://schemas.microsoft.com/office/drawing/2014/main" id="{A716BD48-B0FE-7B49-8465-586E8C5A15B1}"/>
              </a:ext>
            </a:extLst>
          </p:cNvPr>
          <p:cNvGrpSpPr>
            <a:grpSpLocks/>
          </p:cNvGrpSpPr>
          <p:nvPr userDrawn="1"/>
        </p:nvGrpSpPr>
        <p:grpSpPr bwMode="auto">
          <a:xfrm>
            <a:off x="12552504" y="6103513"/>
            <a:ext cx="986752" cy="182532"/>
            <a:chOff x="5893" y="3884"/>
            <a:chExt cx="466" cy="115"/>
          </a:xfrm>
        </p:grpSpPr>
        <p:sp>
          <p:nvSpPr>
            <p:cNvPr id="133" name="Rectangle 69">
              <a:extLst>
                <a:ext uri="{FF2B5EF4-FFF2-40B4-BE49-F238E27FC236}">
                  <a16:creationId xmlns:a16="http://schemas.microsoft.com/office/drawing/2014/main" id="{54B869F0-F42B-7041-B040-DF642D7BAFA2}"/>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4" name="Rectangle 70">
              <a:extLst>
                <a:ext uri="{FF2B5EF4-FFF2-40B4-BE49-F238E27FC236}">
                  <a16:creationId xmlns:a16="http://schemas.microsoft.com/office/drawing/2014/main" id="{47A30CCA-4CB3-5A41-B583-DE9197E89476}"/>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5" name="Rectangle 71">
              <a:extLst>
                <a:ext uri="{FF2B5EF4-FFF2-40B4-BE49-F238E27FC236}">
                  <a16:creationId xmlns:a16="http://schemas.microsoft.com/office/drawing/2014/main" id="{2B483321-34AE-814D-81F8-444CAF49B3F3}"/>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6" name="Rectangle 72">
              <a:extLst>
                <a:ext uri="{FF2B5EF4-FFF2-40B4-BE49-F238E27FC236}">
                  <a16:creationId xmlns:a16="http://schemas.microsoft.com/office/drawing/2014/main" id="{D24AFBB2-ADAF-4040-A43C-35228E053333}"/>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7" name="Group 73">
            <a:extLst>
              <a:ext uri="{FF2B5EF4-FFF2-40B4-BE49-F238E27FC236}">
                <a16:creationId xmlns:a16="http://schemas.microsoft.com/office/drawing/2014/main" id="{FD648F8F-9518-D745-BEA7-D6957BD1093B}"/>
              </a:ext>
            </a:extLst>
          </p:cNvPr>
          <p:cNvGrpSpPr>
            <a:grpSpLocks/>
          </p:cNvGrpSpPr>
          <p:nvPr userDrawn="1"/>
        </p:nvGrpSpPr>
        <p:grpSpPr bwMode="auto">
          <a:xfrm>
            <a:off x="12552504" y="6328901"/>
            <a:ext cx="986752" cy="182532"/>
            <a:chOff x="5893" y="4026"/>
            <a:chExt cx="466" cy="115"/>
          </a:xfrm>
        </p:grpSpPr>
        <p:sp>
          <p:nvSpPr>
            <p:cNvPr id="138" name="Rectangle 74">
              <a:extLst>
                <a:ext uri="{FF2B5EF4-FFF2-40B4-BE49-F238E27FC236}">
                  <a16:creationId xmlns:a16="http://schemas.microsoft.com/office/drawing/2014/main" id="{2245EDD9-EAC9-1642-8EB2-9D8A218BC605}"/>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9" name="Rectangle 75">
              <a:extLst>
                <a:ext uri="{FF2B5EF4-FFF2-40B4-BE49-F238E27FC236}">
                  <a16:creationId xmlns:a16="http://schemas.microsoft.com/office/drawing/2014/main" id="{E56009F0-16A2-CA44-9187-F1A4B3F13CF5}"/>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0" name="Rectangle 76">
              <a:extLst>
                <a:ext uri="{FF2B5EF4-FFF2-40B4-BE49-F238E27FC236}">
                  <a16:creationId xmlns:a16="http://schemas.microsoft.com/office/drawing/2014/main" id="{D1F057D8-F42A-B646-8F47-8B9CF693F7C3}"/>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1" name="Rectangle 77">
              <a:extLst>
                <a:ext uri="{FF2B5EF4-FFF2-40B4-BE49-F238E27FC236}">
                  <a16:creationId xmlns:a16="http://schemas.microsoft.com/office/drawing/2014/main" id="{1BB5B32F-DC30-3644-9ABE-F1E1118988EA}"/>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42" name="Group 78">
            <a:extLst>
              <a:ext uri="{FF2B5EF4-FFF2-40B4-BE49-F238E27FC236}">
                <a16:creationId xmlns:a16="http://schemas.microsoft.com/office/drawing/2014/main" id="{3785407E-FA24-854B-ACF7-74BF7846A019}"/>
              </a:ext>
            </a:extLst>
          </p:cNvPr>
          <p:cNvGrpSpPr>
            <a:grpSpLocks/>
          </p:cNvGrpSpPr>
          <p:nvPr userDrawn="1"/>
        </p:nvGrpSpPr>
        <p:grpSpPr bwMode="auto">
          <a:xfrm>
            <a:off x="12552504" y="6552703"/>
            <a:ext cx="986752" cy="182532"/>
            <a:chOff x="5893" y="4167"/>
            <a:chExt cx="466" cy="115"/>
          </a:xfrm>
        </p:grpSpPr>
        <p:sp>
          <p:nvSpPr>
            <p:cNvPr id="143" name="Rectangle 79">
              <a:extLst>
                <a:ext uri="{FF2B5EF4-FFF2-40B4-BE49-F238E27FC236}">
                  <a16:creationId xmlns:a16="http://schemas.microsoft.com/office/drawing/2014/main" id="{74402B18-D017-FF43-8747-27DC3C3F8D1E}"/>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4" name="Rectangle 80">
              <a:extLst>
                <a:ext uri="{FF2B5EF4-FFF2-40B4-BE49-F238E27FC236}">
                  <a16:creationId xmlns:a16="http://schemas.microsoft.com/office/drawing/2014/main" id="{632C7BB7-93AF-6E46-B6EA-1AA0372DF411}"/>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5" name="Rectangle 81">
              <a:extLst>
                <a:ext uri="{FF2B5EF4-FFF2-40B4-BE49-F238E27FC236}">
                  <a16:creationId xmlns:a16="http://schemas.microsoft.com/office/drawing/2014/main" id="{582F43D5-3EB8-564A-BAB7-CCC0AEB436BB}"/>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6" name="Rectangle 82">
              <a:extLst>
                <a:ext uri="{FF2B5EF4-FFF2-40B4-BE49-F238E27FC236}">
                  <a16:creationId xmlns:a16="http://schemas.microsoft.com/office/drawing/2014/main" id="{33DC75F2-527C-EC44-A14C-4A2D51D9B603}"/>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sp>
        <p:nvSpPr>
          <p:cNvPr id="147" name="Rectangle 83">
            <a:extLst>
              <a:ext uri="{FF2B5EF4-FFF2-40B4-BE49-F238E27FC236}">
                <a16:creationId xmlns:a16="http://schemas.microsoft.com/office/drawing/2014/main" id="{DE98AB77-3BDE-9F4F-9749-4D121F02F8CA}"/>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Gill Sans MT" panose="020B0502020104020203" pitchFamily="34" charset="0"/>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Gill Sans MT" panose="020B0502020104020203" pitchFamily="34" charset="0"/>
                <a:ea typeface="微软雅黑" pitchFamily="34" charset="-122"/>
              </a:rPr>
              <a:t>建议同一页面内不超过四种颜色，以下是</a:t>
            </a:r>
            <a:r>
              <a:rPr lang="en-US" altLang="zh-CN" sz="1333" dirty="0">
                <a:solidFill>
                  <a:srgbClr val="374154"/>
                </a:solidFill>
                <a:latin typeface="Gill Sans MT" panose="020B0502020104020203" pitchFamily="34" charset="0"/>
                <a:ea typeface="微软雅黑" pitchFamily="34" charset="-122"/>
              </a:rPr>
              <a:t>13</a:t>
            </a:r>
            <a:r>
              <a:rPr lang="zh-CN" altLang="en-US" sz="1333" dirty="0">
                <a:solidFill>
                  <a:srgbClr val="374154"/>
                </a:solidFill>
                <a:latin typeface="Gill Sans MT" panose="020B0502020104020203" pitchFamily="34" charset="0"/>
                <a:ea typeface="微软雅黑" pitchFamily="34" charset="-122"/>
              </a:rPr>
              <a:t>组配色方案，同一页面内只选择一组使用。（仅供参考）</a:t>
            </a:r>
          </a:p>
        </p:txBody>
      </p:sp>
      <p:sp>
        <p:nvSpPr>
          <p:cNvPr id="148" name="Rectangle 84">
            <a:extLst>
              <a:ext uri="{FF2B5EF4-FFF2-40B4-BE49-F238E27FC236}">
                <a16:creationId xmlns:a16="http://schemas.microsoft.com/office/drawing/2014/main" id="{2FD3ACC0-512C-E047-8AE2-E5AC3522D35A}"/>
              </a:ext>
            </a:extLst>
          </p:cNvPr>
          <p:cNvSpPr>
            <a:spLocks noChangeArrowheads="1"/>
          </p:cNvSpPr>
          <p:nvPr userDrawn="1"/>
        </p:nvSpPr>
        <p:spPr bwMode="auto">
          <a:xfrm>
            <a:off x="12340755" y="8468"/>
            <a:ext cx="1590238" cy="57938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Gill Sans MT" panose="020B0502020104020203" pitchFamily="34" charset="0"/>
                <a:ea typeface="微软雅黑" pitchFamily="34" charset="-122"/>
              </a:rPr>
              <a:t>客户或者合作伙伴的标志放在右上角</a:t>
            </a:r>
            <a:r>
              <a:rPr lang="en-US" altLang="zh-CN" sz="1333" dirty="0">
                <a:solidFill>
                  <a:srgbClr val="374154"/>
                </a:solidFill>
                <a:latin typeface="Gill Sans MT" panose="020B0502020104020203" pitchFamily="34" charset="0"/>
                <a:ea typeface="微软雅黑" pitchFamily="34" charset="-122"/>
              </a:rPr>
              <a:t>.</a:t>
            </a:r>
            <a:endParaRPr lang="zh-CN" altLang="en-US" sz="1333" dirty="0">
              <a:solidFill>
                <a:srgbClr val="374154"/>
              </a:solidFill>
              <a:latin typeface="Gill Sans MT" panose="020B0502020104020203" pitchFamily="34" charset="0"/>
              <a:ea typeface="微软雅黑" pitchFamily="34" charset="-122"/>
            </a:endParaRPr>
          </a:p>
        </p:txBody>
      </p:sp>
    </p:spTree>
    <p:extLst>
      <p:ext uri="{BB962C8B-B14F-4D97-AF65-F5344CB8AC3E}">
        <p14:creationId xmlns:p14="http://schemas.microsoft.com/office/powerpoint/2010/main" val="1898216256"/>
      </p:ext>
    </p:extLst>
  </p:cSld>
  <p:clrMap bg1="lt1" tx1="dk1" bg2="lt2" tx2="dk2" accent1="accent1" accent2="accent2" accent3="accent3" accent4="accent4" accent5="accent5" accent6="accent6" hlink="hlink" folHlink="folHlink"/>
  <p:sldLayoutIdLst>
    <p:sldLayoutId id="2147483914" r:id="rId1"/>
    <p:sldLayoutId id="2147483905" r:id="rId2"/>
    <p:sldLayoutId id="2147483904" r:id="rId3"/>
    <p:sldLayoutId id="2147483917" r:id="rId4"/>
  </p:sldLayoutIdLst>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hf hdr="0" ftr="0" dt="0"/>
  <p:txStyles>
    <p:titleStyle>
      <a:lvl1pPr algn="l" rtl="0" eaLnBrk="0" fontAlgn="base" hangingPunct="0">
        <a:spcBef>
          <a:spcPct val="0"/>
        </a:spcBef>
        <a:spcAft>
          <a:spcPct val="0"/>
        </a:spcAft>
        <a:defRPr sz="4265" b="1">
          <a:solidFill>
            <a:srgbClr val="0070C0"/>
          </a:solidFill>
          <a:latin typeface="微软雅黑" pitchFamily="34" charset="-122"/>
          <a:ea typeface="微软雅黑" pitchFamily="34" charset="-122"/>
          <a:cs typeface="Arial" pitchFamily="34" charset="0"/>
        </a:defRPr>
      </a:lvl1pPr>
      <a:lvl2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2pPr>
      <a:lvl3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3pPr>
      <a:lvl4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4pPr>
      <a:lvl5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lnSpc>
          <a:spcPct val="140000"/>
        </a:lnSpc>
        <a:spcBef>
          <a:spcPct val="0"/>
        </a:spcBef>
        <a:spcAft>
          <a:spcPct val="0"/>
        </a:spcAft>
        <a:buClr>
          <a:srgbClr val="777777"/>
        </a:buClr>
        <a:buSzPct val="60000"/>
        <a:buFont typeface="Wingdings" charset="2"/>
        <a:buChar char="l"/>
        <a:defRPr sz="2666">
          <a:solidFill>
            <a:schemeClr val="tx1"/>
          </a:solidFill>
          <a:latin typeface="微软雅黑" pitchFamily="34" charset="-122"/>
          <a:ea typeface="微软雅黑" pitchFamily="34" charset="-122"/>
          <a:cs typeface="+mn-cs"/>
        </a:defRPr>
      </a:lvl1pPr>
      <a:lvl2pPr marL="990278" indent="-380876" algn="l" rtl="0" eaLnBrk="0" fontAlgn="base" hangingPunct="0">
        <a:lnSpc>
          <a:spcPct val="140000"/>
        </a:lnSpc>
        <a:spcBef>
          <a:spcPct val="0"/>
        </a:spcBef>
        <a:spcAft>
          <a:spcPct val="0"/>
        </a:spcAft>
        <a:buSzPct val="50000"/>
        <a:buFont typeface="Wingdings" charset="2"/>
        <a:buChar char="p"/>
        <a:defRPr>
          <a:solidFill>
            <a:schemeClr val="tx1"/>
          </a:solidFill>
          <a:latin typeface="微软雅黑" pitchFamily="34" charset="-122"/>
          <a:ea typeface="微软雅黑" pitchFamily="34" charset="-122"/>
          <a:cs typeface="+mn-cs"/>
        </a:defRPr>
      </a:lvl2pPr>
      <a:lvl3pPr marL="1523505" indent="-304701" algn="l" rtl="0" eaLnBrk="0" fontAlgn="base" hangingPunct="0">
        <a:lnSpc>
          <a:spcPct val="140000"/>
        </a:lnSpc>
        <a:spcBef>
          <a:spcPct val="0"/>
        </a:spcBef>
        <a:spcAft>
          <a:spcPct val="0"/>
        </a:spcAft>
        <a:buSzPct val="50000"/>
        <a:buFont typeface="Wingdings" charset="2"/>
        <a:buChar char="n"/>
        <a:defRPr sz="2133">
          <a:solidFill>
            <a:schemeClr val="tx1"/>
          </a:solidFill>
          <a:latin typeface="微软雅黑" pitchFamily="34" charset="-122"/>
          <a:ea typeface="微软雅黑" pitchFamily="34" charset="-122"/>
          <a:cs typeface="+mn-cs"/>
        </a:defRPr>
      </a:lvl3pPr>
      <a:lvl4pPr marL="2132907" indent="-304701" algn="l" rtl="0" eaLnBrk="0" fontAlgn="base" hangingPunct="0">
        <a:lnSpc>
          <a:spcPct val="140000"/>
        </a:lnSpc>
        <a:spcBef>
          <a:spcPct val="0"/>
        </a:spcBef>
        <a:spcAft>
          <a:spcPct val="0"/>
        </a:spcAft>
        <a:buChar char="–"/>
        <a:defRPr sz="1866">
          <a:solidFill>
            <a:schemeClr val="tx1"/>
          </a:solidFill>
          <a:latin typeface="微软雅黑" pitchFamily="34" charset="-122"/>
          <a:ea typeface="微软雅黑" pitchFamily="34" charset="-122"/>
          <a:cs typeface="+mn-cs"/>
        </a:defRPr>
      </a:lvl4pPr>
      <a:lvl5pPr marL="2742308" indent="-304701" algn="l" rtl="0" eaLnBrk="0" fontAlgn="base" hangingPunct="0">
        <a:lnSpc>
          <a:spcPct val="140000"/>
        </a:lnSpc>
        <a:spcBef>
          <a:spcPct val="0"/>
        </a:spcBef>
        <a:spcAft>
          <a:spcPct val="0"/>
        </a:spcAft>
        <a:buFont typeface="Arial" charset="0"/>
        <a:buChar char="~"/>
        <a:defRPr sz="1599">
          <a:solidFill>
            <a:schemeClr val="tx1"/>
          </a:solidFill>
          <a:latin typeface="微软雅黑" pitchFamily="34" charset="-122"/>
          <a:ea typeface="微软雅黑" pitchFamily="34" charset="-122"/>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矩形 6"/>
          <p:cNvSpPr/>
          <p:nvPr userDrawn="1"/>
        </p:nvSpPr>
        <p:spPr bwMode="auto">
          <a:xfrm>
            <a:off x="0" y="0"/>
            <a:ext cx="12196763" cy="6858000"/>
          </a:xfrm>
          <a:prstGeom prst="rect">
            <a:avLst/>
          </a:prstGeom>
          <a:noFill/>
          <a:ln w="9525" cap="flat" cmpd="sng" algn="ctr">
            <a:noFill/>
            <a:prstDash val="solid"/>
            <a:round/>
            <a:headEnd type="none" w="med" len="med"/>
            <a:tailEnd type="none" w="med" len="med"/>
          </a:ln>
          <a:effectLst/>
        </p:spPr>
        <p:txBody>
          <a:bodyPr vert="horz" wrap="square" lIns="121882" tIns="60941" rIns="121882" bIns="60941" numCol="1" rtlCol="0" anchor="t" anchorCtr="0" compatLnSpc="1">
            <a:prstTxWarp prst="textNoShape">
              <a:avLst/>
            </a:prstTxWarp>
          </a:bodyPr>
          <a:lstStyle/>
          <a:p>
            <a:pPr defTabSz="914103">
              <a:buClr>
                <a:srgbClr val="CC9900"/>
              </a:buClr>
              <a:buFont typeface="Wingdings" pitchFamily="2" charset="2"/>
              <a:buChar char="n"/>
            </a:pPr>
            <a:endParaRPr lang="zh-CN" altLang="en-US" b="1">
              <a:solidFill>
                <a:srgbClr val="000000"/>
              </a:solidFill>
              <a:latin typeface="Arial" charset="0"/>
              <a:ea typeface="SimSun" pitchFamily="2" charset="-122"/>
            </a:endParaRPr>
          </a:p>
        </p:txBody>
      </p:sp>
      <p:sp>
        <p:nvSpPr>
          <p:cNvPr id="6" name="TextBox 2">
            <a:extLst>
              <a:ext uri="{FF2B5EF4-FFF2-40B4-BE49-F238E27FC236}">
                <a16:creationId xmlns:a16="http://schemas.microsoft.com/office/drawing/2014/main" id="{6785A3D6-1271-D247-9E96-1B376F4BE7BE}"/>
              </a:ext>
            </a:extLst>
          </p:cNvPr>
          <p:cNvSpPr txBox="1"/>
          <p:nvPr userDrawn="1"/>
        </p:nvSpPr>
        <p:spPr>
          <a:xfrm>
            <a:off x="683443" y="6308432"/>
            <a:ext cx="2858305" cy="261354"/>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Huawei Confidential.</a:t>
            </a:r>
            <a:r>
              <a:rPr lang="en-US" sz="1000" baseline="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 </a:t>
            </a:r>
            <a:r>
              <a:rPr lang="en-US" altLang="zh-CN"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Ascend &amp;</a:t>
            </a:r>
            <a:r>
              <a:rPr lang="zh-CN" altLang="en-US"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 </a:t>
            </a:r>
            <a:r>
              <a:rPr lang="en-US" sz="1000" baseline="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MindSpore</a:t>
            </a:r>
            <a:endParaRPr lang="en-US"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8" name="TextBox 3">
            <a:extLst>
              <a:ext uri="{FF2B5EF4-FFF2-40B4-BE49-F238E27FC236}">
                <a16:creationId xmlns:a16="http://schemas.microsoft.com/office/drawing/2014/main" id="{EABEE2EE-BF4D-7A4A-B3C6-9E47668CCD98}"/>
              </a:ext>
            </a:extLst>
          </p:cNvPr>
          <p:cNvSpPr txBox="1"/>
          <p:nvPr userDrawn="1"/>
        </p:nvSpPr>
        <p:spPr>
          <a:xfrm>
            <a:off x="409749" y="6364153"/>
            <a:ext cx="499730" cy="149913"/>
          </a:xfrm>
          <a:prstGeom prst="rect">
            <a:avLst/>
          </a:prstGeom>
          <a:noFill/>
        </p:spPr>
        <p:txBody>
          <a:bodyPr wrap="square" lIns="0" tIns="0" rIns="0" bIns="0" rtlCol="0">
            <a:spAutoFit/>
          </a:bodyPr>
          <a:lstStyle/>
          <a:p>
            <a:pPr defTabSz="890204" fontAlgn="auto">
              <a:spcBef>
                <a:spcPts val="0"/>
              </a:spcBef>
              <a:spcAft>
                <a:spcPts val="0"/>
              </a:spcAft>
              <a:defRPr/>
            </a:pPr>
            <a:fld id="{C3837181-38C6-AD4F-B8BA-B444770388BB}" type="slidenum">
              <a:rPr lang="en-US" sz="974" smtClean="0">
                <a:solidFill>
                  <a:srgbClr val="1D1D1B"/>
                </a:solidFill>
                <a:latin typeface="Arial" panose="020B0604020202020204" pitchFamily="34" charset="0"/>
                <a:ea typeface="华文细黑" pitchFamily="2" charset="-122"/>
                <a:cs typeface="Arial" panose="020B0604020202020204" pitchFamily="34" charset="0"/>
              </a:rPr>
              <a:pPr defTabSz="890204" fontAlgn="auto">
                <a:spcBef>
                  <a:spcPts val="0"/>
                </a:spcBef>
                <a:spcAft>
                  <a:spcPts val="0"/>
                </a:spcAft>
                <a:defRPr/>
              </a:pPr>
              <a:t>‹#›</a:t>
            </a:fld>
            <a:endParaRPr lang="en-US" sz="974" dirty="0">
              <a:solidFill>
                <a:srgbClr val="1D1D1B"/>
              </a:solidFill>
              <a:latin typeface="Arial" panose="020B0604020202020204" pitchFamily="34" charset="0"/>
              <a:ea typeface="华文细黑" pitchFamily="2" charset="-122"/>
              <a:cs typeface="Arial" panose="020B0604020202020204" pitchFamily="34" charset="0"/>
            </a:endParaRPr>
          </a:p>
        </p:txBody>
      </p:sp>
      <p:sp>
        <p:nvSpPr>
          <p:cNvPr id="12" name="副标题 2">
            <a:extLst>
              <a:ext uri="{FF2B5EF4-FFF2-40B4-BE49-F238E27FC236}">
                <a16:creationId xmlns:a16="http://schemas.microsoft.com/office/drawing/2014/main" id="{6AC1DEEA-44E7-5A4B-8BAC-917AAEA4F58B}"/>
              </a:ext>
            </a:extLst>
          </p:cNvPr>
          <p:cNvSpPr txBox="1">
            <a:spLocks/>
          </p:cNvSpPr>
          <p:nvPr userDrawn="1"/>
        </p:nvSpPr>
        <p:spPr bwMode="auto">
          <a:xfrm>
            <a:off x="10098858" y="6289094"/>
            <a:ext cx="1978993"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5">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a:p>
            <a:pPr marL="0" indent="0" algn="ctr">
              <a:buFontTx/>
              <a:buNone/>
              <a:defRPr/>
            </a:pPr>
            <a:r>
              <a:rPr lang="en-US" altLang="zh-CN" sz="1333" b="0" dirty="0">
                <a:solidFill>
                  <a:schemeClr val="bg1">
                    <a:lumMod val="65000"/>
                  </a:schemeClr>
                </a:solidFill>
                <a:latin typeface="+mj-ea"/>
                <a:ea typeface="+mj-ea"/>
                <a:hlinkClick r:id="rId6">
                  <a:extLst>
                    <a:ext uri="{A12FA001-AC4F-418D-AE19-62706E023703}">
                      <ahyp:hlinkClr xmlns:ahyp="http://schemas.microsoft.com/office/drawing/2018/hyperlinkcolor" val="tx"/>
                    </a:ext>
                  </a:extLst>
                </a:hlinkClick>
              </a:rPr>
              <a:t>www.mindspore.cn</a:t>
            </a:r>
            <a:endParaRPr lang="en-US" altLang="zh-CN" sz="1333" b="0" dirty="0">
              <a:solidFill>
                <a:schemeClr val="bg1">
                  <a:lumMod val="65000"/>
                </a:schemeClr>
              </a:solidFill>
              <a:latin typeface="+mj-ea"/>
              <a:ea typeface="+mj-ea"/>
            </a:endParaRPr>
          </a:p>
        </p:txBody>
      </p:sp>
      <p:sp>
        <p:nvSpPr>
          <p:cNvPr id="9" name="矩形 8">
            <a:extLst>
              <a:ext uri="{FF2B5EF4-FFF2-40B4-BE49-F238E27FC236}">
                <a16:creationId xmlns:a16="http://schemas.microsoft.com/office/drawing/2014/main" id="{9D0648C2-164D-914F-ACB6-986B93559CAF}"/>
              </a:ext>
            </a:extLst>
          </p:cNvPr>
          <p:cNvSpPr/>
          <p:nvPr userDrawn="1"/>
        </p:nvSpPr>
        <p:spPr bwMode="auto">
          <a:xfrm>
            <a:off x="12374038" y="3284984"/>
            <a:ext cx="1311056" cy="3634656"/>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sp>
        <p:nvSpPr>
          <p:cNvPr id="10" name="Rectangle 15">
            <a:extLst>
              <a:ext uri="{FF2B5EF4-FFF2-40B4-BE49-F238E27FC236}">
                <a16:creationId xmlns:a16="http://schemas.microsoft.com/office/drawing/2014/main" id="{6FC9158D-ECE2-FD4E-87CF-77A5E4F15450}"/>
              </a:ext>
            </a:extLst>
          </p:cNvPr>
          <p:cNvSpPr>
            <a:spLocks noChangeArrowheads="1"/>
          </p:cNvSpPr>
          <p:nvPr userDrawn="1"/>
        </p:nvSpPr>
        <p:spPr bwMode="auto">
          <a:xfrm>
            <a:off x="-2614587" y="131014"/>
            <a:ext cx="2460528" cy="628915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英文标题</a:t>
            </a:r>
            <a:r>
              <a:rPr lang="en-US" altLang="zh-CN" sz="1466" dirty="0">
                <a:solidFill>
                  <a:srgbClr val="374154"/>
                </a:solidFill>
                <a:latin typeface="Gill Sans MT" panose="020B0502020104020203" pitchFamily="34" charset="0"/>
                <a:ea typeface="Microsoft YaHei" panose="020B0503020204020204" pitchFamily="34" charset="-122"/>
              </a:rPr>
              <a:t>:32-35pt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内部使用字体 </a:t>
            </a:r>
            <a:r>
              <a:rPr lang="en-US" altLang="zh-CN" sz="1466"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00000"/>
              </a:lnSpc>
              <a:spcBef>
                <a:spcPct val="20000"/>
              </a:spcBef>
              <a:buFont typeface="Arial" charset="0"/>
              <a:buNone/>
            </a:pPr>
            <a:r>
              <a:rPr lang="en-US" altLang="zh-CN" sz="1466" dirty="0" err="1">
                <a:solidFill>
                  <a:srgbClr val="374154"/>
                </a:solidFill>
                <a:latin typeface="Gill Sans MT" panose="020B0502020104020203" pitchFamily="34" charset="0"/>
                <a:ea typeface="Microsoft YaHei" panose="020B0503020204020204" pitchFamily="34" charset="-122"/>
              </a:rPr>
              <a:t>FrutigerNext</a:t>
            </a:r>
            <a:r>
              <a:rPr lang="en-US" altLang="zh-CN" sz="1466"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外部使用字体 </a:t>
            </a:r>
            <a:r>
              <a:rPr lang="en-US" altLang="zh-CN" sz="1466"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100000"/>
              </a:lnSpc>
              <a:spcBef>
                <a:spcPct val="20000"/>
              </a:spcBef>
              <a:buFont typeface="Arial" charset="0"/>
              <a:buNone/>
            </a:pPr>
            <a:endParaRPr lang="en-US" altLang="zh-CN"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中文标题</a:t>
            </a:r>
            <a:r>
              <a:rPr lang="en-US" altLang="zh-CN" sz="1466" dirty="0">
                <a:solidFill>
                  <a:srgbClr val="374154"/>
                </a:solidFill>
                <a:latin typeface="Gill Sans MT" panose="020B0502020104020203" pitchFamily="34" charset="0"/>
                <a:ea typeface="Microsoft YaHei" panose="020B0503020204020204" pitchFamily="34" charset="-122"/>
              </a:rPr>
              <a:t>:30-32pt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字体</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英文正文</a:t>
            </a:r>
            <a:r>
              <a:rPr lang="en-US" altLang="zh-CN" sz="1466"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子目录 </a:t>
            </a:r>
            <a:r>
              <a:rPr lang="en-US" altLang="zh-CN" sz="1466" dirty="0">
                <a:solidFill>
                  <a:srgbClr val="374154"/>
                </a:solidFill>
                <a:latin typeface="Gill Sans MT" panose="020B0502020104020203" pitchFamily="34" charset="0"/>
                <a:ea typeface="Microsoft YaHei" panose="020B0503020204020204" pitchFamily="34" charset="-122"/>
              </a:rPr>
              <a:t>(2-5</a:t>
            </a:r>
            <a:r>
              <a:rPr lang="zh-CN" altLang="en-US" sz="1466" dirty="0">
                <a:solidFill>
                  <a:srgbClr val="374154"/>
                </a:solidFill>
                <a:latin typeface="Gill Sans MT" panose="020B0502020104020203" pitchFamily="34" charset="0"/>
                <a:ea typeface="Microsoft YaHei" panose="020B0503020204020204" pitchFamily="34" charset="-122"/>
              </a:rPr>
              <a:t>级</a:t>
            </a:r>
            <a:r>
              <a:rPr lang="en-US" altLang="zh-CN" sz="1466"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内部使用字体 </a:t>
            </a:r>
            <a:r>
              <a:rPr lang="en-US" altLang="zh-CN" sz="1466"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00000"/>
              </a:lnSpc>
              <a:spcBef>
                <a:spcPct val="20000"/>
              </a:spcBef>
              <a:buFont typeface="Arial" charset="0"/>
              <a:buNone/>
            </a:pPr>
            <a:r>
              <a:rPr lang="en-US" altLang="zh-CN" sz="1466" dirty="0" err="1">
                <a:solidFill>
                  <a:srgbClr val="374154"/>
                </a:solidFill>
                <a:latin typeface="Gill Sans MT" panose="020B0502020104020203" pitchFamily="34" charset="0"/>
                <a:ea typeface="Microsoft YaHei" panose="020B0503020204020204" pitchFamily="34" charset="-122"/>
              </a:rPr>
              <a:t>FrutigerNext</a:t>
            </a:r>
            <a:r>
              <a:rPr lang="en-US" altLang="zh-CN" sz="1466"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外部使用字体 </a:t>
            </a:r>
            <a:r>
              <a:rPr lang="en-US" altLang="zh-CN" sz="1466"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100000"/>
              </a:lnSpc>
              <a:spcBef>
                <a:spcPct val="20000"/>
              </a:spcBef>
              <a:buFont typeface="Arial" charset="0"/>
              <a:buNone/>
            </a:pPr>
            <a:endParaRPr lang="en-US" altLang="zh-CN"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中文正文</a:t>
            </a:r>
            <a:r>
              <a:rPr lang="en-US" altLang="zh-CN" sz="1466"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子目录</a:t>
            </a:r>
            <a:r>
              <a:rPr lang="en-US" altLang="zh-CN" sz="1466" dirty="0">
                <a:solidFill>
                  <a:srgbClr val="374154"/>
                </a:solidFill>
                <a:latin typeface="Gill Sans MT" panose="020B0502020104020203" pitchFamily="34" charset="0"/>
                <a:ea typeface="Microsoft YaHei" panose="020B0503020204020204" pitchFamily="34" charset="-122"/>
              </a:rPr>
              <a:t>(2-5</a:t>
            </a:r>
            <a:r>
              <a:rPr lang="zh-CN" altLang="en-US" sz="1466" dirty="0">
                <a:solidFill>
                  <a:srgbClr val="374154"/>
                </a:solidFill>
                <a:latin typeface="Gill Sans MT" panose="020B0502020104020203" pitchFamily="34" charset="0"/>
                <a:ea typeface="Microsoft YaHei" panose="020B0503020204020204" pitchFamily="34" charset="-122"/>
              </a:rPr>
              <a:t>级</a:t>
            </a:r>
            <a:r>
              <a:rPr lang="en-US" altLang="zh-CN" sz="1466" dirty="0">
                <a:solidFill>
                  <a:srgbClr val="374154"/>
                </a:solidFill>
                <a:latin typeface="Gill Sans MT" panose="020B0502020104020203" pitchFamily="34" charset="0"/>
                <a:ea typeface="Microsoft YaHei" panose="020B0503020204020204" pitchFamily="34" charset="-122"/>
              </a:rPr>
              <a:t>):18pt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字体</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细黑体</a:t>
            </a:r>
            <a:r>
              <a:rPr lang="zh-CN" altLang="en-US" sz="1466" b="1" dirty="0">
                <a:solidFill>
                  <a:srgbClr val="374154"/>
                </a:solidFill>
                <a:latin typeface="Gill Sans MT" panose="020B0502020104020203" pitchFamily="34" charset="0"/>
                <a:ea typeface="Microsoft YaHei" panose="020B0503020204020204" pitchFamily="34" charset="-122"/>
              </a:rPr>
              <a:t> </a:t>
            </a:r>
          </a:p>
        </p:txBody>
      </p:sp>
      <p:grpSp>
        <p:nvGrpSpPr>
          <p:cNvPr id="11" name="Group 18">
            <a:extLst>
              <a:ext uri="{FF2B5EF4-FFF2-40B4-BE49-F238E27FC236}">
                <a16:creationId xmlns:a16="http://schemas.microsoft.com/office/drawing/2014/main" id="{89B6E983-F55C-DB47-9832-8B55E816306F}"/>
              </a:ext>
            </a:extLst>
          </p:cNvPr>
          <p:cNvGrpSpPr>
            <a:grpSpLocks/>
          </p:cNvGrpSpPr>
          <p:nvPr userDrawn="1"/>
        </p:nvGrpSpPr>
        <p:grpSpPr bwMode="auto">
          <a:xfrm>
            <a:off x="12552504" y="3727418"/>
            <a:ext cx="986752" cy="182532"/>
            <a:chOff x="5893" y="2387"/>
            <a:chExt cx="466" cy="115"/>
          </a:xfrm>
        </p:grpSpPr>
        <p:sp>
          <p:nvSpPr>
            <p:cNvPr id="13" name="Rectangle 19">
              <a:extLst>
                <a:ext uri="{FF2B5EF4-FFF2-40B4-BE49-F238E27FC236}">
                  <a16:creationId xmlns:a16="http://schemas.microsoft.com/office/drawing/2014/main" id="{23217B3F-BE2A-D845-ACB6-470ADD8F5F9A}"/>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 name="Rectangle 20">
              <a:extLst>
                <a:ext uri="{FF2B5EF4-FFF2-40B4-BE49-F238E27FC236}">
                  <a16:creationId xmlns:a16="http://schemas.microsoft.com/office/drawing/2014/main" id="{FB5A6CE7-F65D-CE4E-AE6C-3512D6C5DAC0}"/>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5" name="Rectangle 21">
              <a:extLst>
                <a:ext uri="{FF2B5EF4-FFF2-40B4-BE49-F238E27FC236}">
                  <a16:creationId xmlns:a16="http://schemas.microsoft.com/office/drawing/2014/main" id="{0F5AFA1B-E373-4143-96D1-B2795BAC115C}"/>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6" name="Rectangle 22">
              <a:extLst>
                <a:ext uri="{FF2B5EF4-FFF2-40B4-BE49-F238E27FC236}">
                  <a16:creationId xmlns:a16="http://schemas.microsoft.com/office/drawing/2014/main" id="{D7D3B695-B921-8840-9FEE-AC9D73EB3612}"/>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7" name="Group 23">
            <a:extLst>
              <a:ext uri="{FF2B5EF4-FFF2-40B4-BE49-F238E27FC236}">
                <a16:creationId xmlns:a16="http://schemas.microsoft.com/office/drawing/2014/main" id="{90A23594-73DF-BA40-B454-1051B2431185}"/>
              </a:ext>
            </a:extLst>
          </p:cNvPr>
          <p:cNvGrpSpPr>
            <a:grpSpLocks/>
          </p:cNvGrpSpPr>
          <p:nvPr userDrawn="1"/>
        </p:nvGrpSpPr>
        <p:grpSpPr bwMode="auto">
          <a:xfrm>
            <a:off x="12552504" y="3943282"/>
            <a:ext cx="986752" cy="182532"/>
            <a:chOff x="5893" y="2523"/>
            <a:chExt cx="466" cy="115"/>
          </a:xfrm>
        </p:grpSpPr>
        <p:sp>
          <p:nvSpPr>
            <p:cNvPr id="18" name="Rectangle 24">
              <a:extLst>
                <a:ext uri="{FF2B5EF4-FFF2-40B4-BE49-F238E27FC236}">
                  <a16:creationId xmlns:a16="http://schemas.microsoft.com/office/drawing/2014/main" id="{9ADFEBDE-F321-1949-A0B5-C4FD7D1D73E0}"/>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9" name="Rectangle 25">
              <a:extLst>
                <a:ext uri="{FF2B5EF4-FFF2-40B4-BE49-F238E27FC236}">
                  <a16:creationId xmlns:a16="http://schemas.microsoft.com/office/drawing/2014/main" id="{2DA20362-293E-7544-B4E6-36DE001CDB22}"/>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0" name="Rectangle 26">
              <a:extLst>
                <a:ext uri="{FF2B5EF4-FFF2-40B4-BE49-F238E27FC236}">
                  <a16:creationId xmlns:a16="http://schemas.microsoft.com/office/drawing/2014/main" id="{580CEAFB-7199-F44F-A768-F66F1E9DA233}"/>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1" name="Rectangle 27">
              <a:extLst>
                <a:ext uri="{FF2B5EF4-FFF2-40B4-BE49-F238E27FC236}">
                  <a16:creationId xmlns:a16="http://schemas.microsoft.com/office/drawing/2014/main" id="{B455E216-C8C3-524C-9AFC-53BF0B114933}"/>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2" name="Group 28">
            <a:extLst>
              <a:ext uri="{FF2B5EF4-FFF2-40B4-BE49-F238E27FC236}">
                <a16:creationId xmlns:a16="http://schemas.microsoft.com/office/drawing/2014/main" id="{E13A1C6C-B0AE-C14A-BD56-2D6A4FABCEED}"/>
              </a:ext>
            </a:extLst>
          </p:cNvPr>
          <p:cNvGrpSpPr>
            <a:grpSpLocks/>
          </p:cNvGrpSpPr>
          <p:nvPr userDrawn="1"/>
        </p:nvGrpSpPr>
        <p:grpSpPr bwMode="auto">
          <a:xfrm>
            <a:off x="12552504" y="4159146"/>
            <a:ext cx="986752" cy="182532"/>
            <a:chOff x="5893" y="2659"/>
            <a:chExt cx="466" cy="115"/>
          </a:xfrm>
        </p:grpSpPr>
        <p:sp>
          <p:nvSpPr>
            <p:cNvPr id="23" name="Rectangle 29">
              <a:extLst>
                <a:ext uri="{FF2B5EF4-FFF2-40B4-BE49-F238E27FC236}">
                  <a16:creationId xmlns:a16="http://schemas.microsoft.com/office/drawing/2014/main" id="{5AEADD72-7990-A248-B57D-2C265C1FACD1}"/>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4" name="Rectangle 30">
              <a:extLst>
                <a:ext uri="{FF2B5EF4-FFF2-40B4-BE49-F238E27FC236}">
                  <a16:creationId xmlns:a16="http://schemas.microsoft.com/office/drawing/2014/main" id="{B0B2A5AA-8655-B545-975D-4BF1B28A42F3}"/>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5" name="Rectangle 31">
              <a:extLst>
                <a:ext uri="{FF2B5EF4-FFF2-40B4-BE49-F238E27FC236}">
                  <a16:creationId xmlns:a16="http://schemas.microsoft.com/office/drawing/2014/main" id="{8E707565-F17C-964D-B15A-E3955E3FCEE2}"/>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6" name="Rectangle 32">
              <a:extLst>
                <a:ext uri="{FF2B5EF4-FFF2-40B4-BE49-F238E27FC236}">
                  <a16:creationId xmlns:a16="http://schemas.microsoft.com/office/drawing/2014/main" id="{44EE5D15-BA59-CA4D-A922-040803145EE7}"/>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7" name="Group 33">
            <a:extLst>
              <a:ext uri="{FF2B5EF4-FFF2-40B4-BE49-F238E27FC236}">
                <a16:creationId xmlns:a16="http://schemas.microsoft.com/office/drawing/2014/main" id="{335B2C38-939D-BE4F-8C51-E6794260B705}"/>
              </a:ext>
            </a:extLst>
          </p:cNvPr>
          <p:cNvGrpSpPr>
            <a:grpSpLocks/>
          </p:cNvGrpSpPr>
          <p:nvPr userDrawn="1"/>
        </p:nvGrpSpPr>
        <p:grpSpPr bwMode="auto">
          <a:xfrm>
            <a:off x="12552504" y="3511551"/>
            <a:ext cx="986752" cy="188882"/>
            <a:chOff x="5893" y="2251"/>
            <a:chExt cx="466" cy="119"/>
          </a:xfrm>
        </p:grpSpPr>
        <p:sp>
          <p:nvSpPr>
            <p:cNvPr id="28" name="Rectangle 34">
              <a:extLst>
                <a:ext uri="{FF2B5EF4-FFF2-40B4-BE49-F238E27FC236}">
                  <a16:creationId xmlns:a16="http://schemas.microsoft.com/office/drawing/2014/main" id="{45975AA5-D8BC-BA41-A5EE-4DD803F52EA9}"/>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9" name="Rectangle 35">
              <a:extLst>
                <a:ext uri="{FF2B5EF4-FFF2-40B4-BE49-F238E27FC236}">
                  <a16:creationId xmlns:a16="http://schemas.microsoft.com/office/drawing/2014/main" id="{4AF13CDB-459B-BC4F-96D4-B2A8C77E39D8}"/>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 name="Rectangle 36">
              <a:extLst>
                <a:ext uri="{FF2B5EF4-FFF2-40B4-BE49-F238E27FC236}">
                  <a16:creationId xmlns:a16="http://schemas.microsoft.com/office/drawing/2014/main" id="{76B53AEF-F713-BE49-9A88-E32E57F862F2}"/>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 name="Rectangle 37">
              <a:extLst>
                <a:ext uri="{FF2B5EF4-FFF2-40B4-BE49-F238E27FC236}">
                  <a16:creationId xmlns:a16="http://schemas.microsoft.com/office/drawing/2014/main" id="{C991F050-A090-EC4F-B4B2-11853DEADF1E}"/>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2" name="Group 38">
            <a:extLst>
              <a:ext uri="{FF2B5EF4-FFF2-40B4-BE49-F238E27FC236}">
                <a16:creationId xmlns:a16="http://schemas.microsoft.com/office/drawing/2014/main" id="{657612E8-73D6-4544-BE17-11C1585424F1}"/>
              </a:ext>
            </a:extLst>
          </p:cNvPr>
          <p:cNvGrpSpPr>
            <a:grpSpLocks/>
          </p:cNvGrpSpPr>
          <p:nvPr userDrawn="1"/>
        </p:nvGrpSpPr>
        <p:grpSpPr bwMode="auto">
          <a:xfrm>
            <a:off x="12552504" y="4519449"/>
            <a:ext cx="986752" cy="182532"/>
            <a:chOff x="5893" y="2886"/>
            <a:chExt cx="466" cy="115"/>
          </a:xfrm>
        </p:grpSpPr>
        <p:sp>
          <p:nvSpPr>
            <p:cNvPr id="33" name="Rectangle 39">
              <a:extLst>
                <a:ext uri="{FF2B5EF4-FFF2-40B4-BE49-F238E27FC236}">
                  <a16:creationId xmlns:a16="http://schemas.microsoft.com/office/drawing/2014/main" id="{1F7CB088-511A-B948-AE1A-75CBE64BC145}"/>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4" name="Rectangle 40">
              <a:extLst>
                <a:ext uri="{FF2B5EF4-FFF2-40B4-BE49-F238E27FC236}">
                  <a16:creationId xmlns:a16="http://schemas.microsoft.com/office/drawing/2014/main" id="{995C03EE-0F76-6546-B0E1-68D79DD62CB9}"/>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5" name="Rectangle 41">
              <a:extLst>
                <a:ext uri="{FF2B5EF4-FFF2-40B4-BE49-F238E27FC236}">
                  <a16:creationId xmlns:a16="http://schemas.microsoft.com/office/drawing/2014/main" id="{4596D27D-E464-E54A-9CD9-461455D13420}"/>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6" name="Rectangle 42">
              <a:extLst>
                <a:ext uri="{FF2B5EF4-FFF2-40B4-BE49-F238E27FC236}">
                  <a16:creationId xmlns:a16="http://schemas.microsoft.com/office/drawing/2014/main" id="{945DAB54-052B-C64C-840B-166A68EA07F3}"/>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7" name="Group 43">
            <a:extLst>
              <a:ext uri="{FF2B5EF4-FFF2-40B4-BE49-F238E27FC236}">
                <a16:creationId xmlns:a16="http://schemas.microsoft.com/office/drawing/2014/main" id="{1A2923BE-7823-2743-BDE9-1BF7076854E5}"/>
              </a:ext>
            </a:extLst>
          </p:cNvPr>
          <p:cNvGrpSpPr>
            <a:grpSpLocks/>
          </p:cNvGrpSpPr>
          <p:nvPr userDrawn="1"/>
        </p:nvGrpSpPr>
        <p:grpSpPr bwMode="auto">
          <a:xfrm>
            <a:off x="12552504" y="4735313"/>
            <a:ext cx="986752" cy="182532"/>
            <a:chOff x="5893" y="3022"/>
            <a:chExt cx="466" cy="115"/>
          </a:xfrm>
        </p:grpSpPr>
        <p:sp>
          <p:nvSpPr>
            <p:cNvPr id="38" name="Rectangle 44">
              <a:extLst>
                <a:ext uri="{FF2B5EF4-FFF2-40B4-BE49-F238E27FC236}">
                  <a16:creationId xmlns:a16="http://schemas.microsoft.com/office/drawing/2014/main" id="{4EF7DD55-5135-C345-B9B6-00EDF6FD2393}"/>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9" name="Rectangle 45">
              <a:extLst>
                <a:ext uri="{FF2B5EF4-FFF2-40B4-BE49-F238E27FC236}">
                  <a16:creationId xmlns:a16="http://schemas.microsoft.com/office/drawing/2014/main" id="{539924E4-85F2-A449-8B98-4890B7C5A5D5}"/>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0" name="Rectangle 46">
              <a:extLst>
                <a:ext uri="{FF2B5EF4-FFF2-40B4-BE49-F238E27FC236}">
                  <a16:creationId xmlns:a16="http://schemas.microsoft.com/office/drawing/2014/main" id="{364F1846-3120-3645-BAEA-C7A68B6C4DC3}"/>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1" name="Rectangle 47">
              <a:extLst>
                <a:ext uri="{FF2B5EF4-FFF2-40B4-BE49-F238E27FC236}">
                  <a16:creationId xmlns:a16="http://schemas.microsoft.com/office/drawing/2014/main" id="{463FEEC1-D2F4-2540-B932-19C71EB8B62A}"/>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2" name="Group 48">
            <a:extLst>
              <a:ext uri="{FF2B5EF4-FFF2-40B4-BE49-F238E27FC236}">
                <a16:creationId xmlns:a16="http://schemas.microsoft.com/office/drawing/2014/main" id="{84BA0743-9468-B04E-8ED8-69B08E2DDE8F}"/>
              </a:ext>
            </a:extLst>
          </p:cNvPr>
          <p:cNvGrpSpPr>
            <a:grpSpLocks/>
          </p:cNvGrpSpPr>
          <p:nvPr userDrawn="1"/>
        </p:nvGrpSpPr>
        <p:grpSpPr bwMode="auto">
          <a:xfrm>
            <a:off x="12552504" y="4951179"/>
            <a:ext cx="986752" cy="182532"/>
            <a:chOff x="5893" y="3158"/>
            <a:chExt cx="466" cy="115"/>
          </a:xfrm>
        </p:grpSpPr>
        <p:sp>
          <p:nvSpPr>
            <p:cNvPr id="43" name="Rectangle 49">
              <a:extLst>
                <a:ext uri="{FF2B5EF4-FFF2-40B4-BE49-F238E27FC236}">
                  <a16:creationId xmlns:a16="http://schemas.microsoft.com/office/drawing/2014/main" id="{0FF1A7D0-152A-4646-82FA-C573FC807CF2}"/>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4" name="Rectangle 50">
              <a:extLst>
                <a:ext uri="{FF2B5EF4-FFF2-40B4-BE49-F238E27FC236}">
                  <a16:creationId xmlns:a16="http://schemas.microsoft.com/office/drawing/2014/main" id="{3789846A-11CF-084D-BE4D-347197548CEF}"/>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5" name="Rectangle 51">
              <a:extLst>
                <a:ext uri="{FF2B5EF4-FFF2-40B4-BE49-F238E27FC236}">
                  <a16:creationId xmlns:a16="http://schemas.microsoft.com/office/drawing/2014/main" id="{CA6A561A-0C21-7249-AC9E-52D74AFE47DF}"/>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6" name="Rectangle 52">
              <a:extLst>
                <a:ext uri="{FF2B5EF4-FFF2-40B4-BE49-F238E27FC236}">
                  <a16:creationId xmlns:a16="http://schemas.microsoft.com/office/drawing/2014/main" id="{90FD4133-D260-C94B-B80A-B67FDE9298DC}"/>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7" name="Group 53">
            <a:extLst>
              <a:ext uri="{FF2B5EF4-FFF2-40B4-BE49-F238E27FC236}">
                <a16:creationId xmlns:a16="http://schemas.microsoft.com/office/drawing/2014/main" id="{5DBE7DEC-1605-2A4B-87E5-D468571CC49B}"/>
              </a:ext>
            </a:extLst>
          </p:cNvPr>
          <p:cNvGrpSpPr>
            <a:grpSpLocks/>
          </p:cNvGrpSpPr>
          <p:nvPr userDrawn="1"/>
        </p:nvGrpSpPr>
        <p:grpSpPr bwMode="auto">
          <a:xfrm>
            <a:off x="12552504" y="5311482"/>
            <a:ext cx="986752" cy="182532"/>
            <a:chOff x="5893" y="3385"/>
            <a:chExt cx="466" cy="115"/>
          </a:xfrm>
        </p:grpSpPr>
        <p:sp>
          <p:nvSpPr>
            <p:cNvPr id="48" name="Rectangle 54">
              <a:extLst>
                <a:ext uri="{FF2B5EF4-FFF2-40B4-BE49-F238E27FC236}">
                  <a16:creationId xmlns:a16="http://schemas.microsoft.com/office/drawing/2014/main" id="{7270C595-12FD-C846-A1D9-F83D634F5B4C}"/>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9" name="Rectangle 55">
              <a:extLst>
                <a:ext uri="{FF2B5EF4-FFF2-40B4-BE49-F238E27FC236}">
                  <a16:creationId xmlns:a16="http://schemas.microsoft.com/office/drawing/2014/main" id="{85C5D75B-547C-5343-9C7F-DB0F8FF68057}"/>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0" name="Rectangle 56">
              <a:extLst>
                <a:ext uri="{FF2B5EF4-FFF2-40B4-BE49-F238E27FC236}">
                  <a16:creationId xmlns:a16="http://schemas.microsoft.com/office/drawing/2014/main" id="{20726A83-4132-F246-9FB2-D212F90966F1}"/>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1" name="Rectangle 57">
              <a:extLst>
                <a:ext uri="{FF2B5EF4-FFF2-40B4-BE49-F238E27FC236}">
                  <a16:creationId xmlns:a16="http://schemas.microsoft.com/office/drawing/2014/main" id="{76BCCFBA-00DA-6D4E-B50C-3251F0A99307}"/>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2" name="Group 58">
            <a:extLst>
              <a:ext uri="{FF2B5EF4-FFF2-40B4-BE49-F238E27FC236}">
                <a16:creationId xmlns:a16="http://schemas.microsoft.com/office/drawing/2014/main" id="{28E89014-2B78-714B-ADE3-A1D0A0CEF463}"/>
              </a:ext>
            </a:extLst>
          </p:cNvPr>
          <p:cNvGrpSpPr>
            <a:grpSpLocks/>
          </p:cNvGrpSpPr>
          <p:nvPr userDrawn="1"/>
        </p:nvGrpSpPr>
        <p:grpSpPr bwMode="auto">
          <a:xfrm>
            <a:off x="12552504" y="5527346"/>
            <a:ext cx="986752" cy="182532"/>
            <a:chOff x="5893" y="3521"/>
            <a:chExt cx="466" cy="115"/>
          </a:xfrm>
        </p:grpSpPr>
        <p:sp>
          <p:nvSpPr>
            <p:cNvPr id="53" name="Rectangle 59">
              <a:extLst>
                <a:ext uri="{FF2B5EF4-FFF2-40B4-BE49-F238E27FC236}">
                  <a16:creationId xmlns:a16="http://schemas.microsoft.com/office/drawing/2014/main" id="{A795BDC9-3DD0-8247-A39F-73D541836CBA}"/>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4" name="Rectangle 60">
              <a:extLst>
                <a:ext uri="{FF2B5EF4-FFF2-40B4-BE49-F238E27FC236}">
                  <a16:creationId xmlns:a16="http://schemas.microsoft.com/office/drawing/2014/main" id="{51D3BE39-0AF2-764C-9904-A538F03F673C}"/>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5" name="Rectangle 61">
              <a:extLst>
                <a:ext uri="{FF2B5EF4-FFF2-40B4-BE49-F238E27FC236}">
                  <a16:creationId xmlns:a16="http://schemas.microsoft.com/office/drawing/2014/main" id="{33758B01-0C62-3A4B-973E-9FFFDE670779}"/>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6" name="Rectangle 62">
              <a:extLst>
                <a:ext uri="{FF2B5EF4-FFF2-40B4-BE49-F238E27FC236}">
                  <a16:creationId xmlns:a16="http://schemas.microsoft.com/office/drawing/2014/main" id="{6E718C9D-43B4-774E-8286-8BB13C5493F7}"/>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7" name="Group 63">
            <a:extLst>
              <a:ext uri="{FF2B5EF4-FFF2-40B4-BE49-F238E27FC236}">
                <a16:creationId xmlns:a16="http://schemas.microsoft.com/office/drawing/2014/main" id="{106B198F-D182-AD4D-B3B5-7A8C98DC549D}"/>
              </a:ext>
            </a:extLst>
          </p:cNvPr>
          <p:cNvGrpSpPr>
            <a:grpSpLocks/>
          </p:cNvGrpSpPr>
          <p:nvPr userDrawn="1"/>
        </p:nvGrpSpPr>
        <p:grpSpPr bwMode="auto">
          <a:xfrm>
            <a:off x="12552504" y="5743210"/>
            <a:ext cx="986752" cy="182532"/>
            <a:chOff x="5893" y="3657"/>
            <a:chExt cx="466" cy="115"/>
          </a:xfrm>
        </p:grpSpPr>
        <p:sp>
          <p:nvSpPr>
            <p:cNvPr id="58" name="Rectangle 64">
              <a:extLst>
                <a:ext uri="{FF2B5EF4-FFF2-40B4-BE49-F238E27FC236}">
                  <a16:creationId xmlns:a16="http://schemas.microsoft.com/office/drawing/2014/main" id="{C6C19A71-EF1F-8D4C-AEB6-E654095692E4}"/>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9" name="Rectangle 65">
              <a:extLst>
                <a:ext uri="{FF2B5EF4-FFF2-40B4-BE49-F238E27FC236}">
                  <a16:creationId xmlns:a16="http://schemas.microsoft.com/office/drawing/2014/main" id="{AA3E929A-EAC6-8C48-A5E0-919AF170E39A}"/>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0" name="Rectangle 66">
              <a:extLst>
                <a:ext uri="{FF2B5EF4-FFF2-40B4-BE49-F238E27FC236}">
                  <a16:creationId xmlns:a16="http://schemas.microsoft.com/office/drawing/2014/main" id="{E8FB469F-2505-7A41-9D88-077A592A48D9}"/>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1" name="Rectangle 67">
              <a:extLst>
                <a:ext uri="{FF2B5EF4-FFF2-40B4-BE49-F238E27FC236}">
                  <a16:creationId xmlns:a16="http://schemas.microsoft.com/office/drawing/2014/main" id="{C7149D7B-2C75-C24B-8DF4-5BB7B4ED9037}"/>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2" name="Group 68">
            <a:extLst>
              <a:ext uri="{FF2B5EF4-FFF2-40B4-BE49-F238E27FC236}">
                <a16:creationId xmlns:a16="http://schemas.microsoft.com/office/drawing/2014/main" id="{67542D5F-9F2A-BB47-96D3-4DE962FE6A5C}"/>
              </a:ext>
            </a:extLst>
          </p:cNvPr>
          <p:cNvGrpSpPr>
            <a:grpSpLocks/>
          </p:cNvGrpSpPr>
          <p:nvPr userDrawn="1"/>
        </p:nvGrpSpPr>
        <p:grpSpPr bwMode="auto">
          <a:xfrm>
            <a:off x="12552504" y="6103513"/>
            <a:ext cx="986752" cy="182532"/>
            <a:chOff x="5893" y="3884"/>
            <a:chExt cx="466" cy="115"/>
          </a:xfrm>
        </p:grpSpPr>
        <p:sp>
          <p:nvSpPr>
            <p:cNvPr id="63" name="Rectangle 69">
              <a:extLst>
                <a:ext uri="{FF2B5EF4-FFF2-40B4-BE49-F238E27FC236}">
                  <a16:creationId xmlns:a16="http://schemas.microsoft.com/office/drawing/2014/main" id="{7C5EE0DE-0FCA-E844-A4A3-6FC559A3EDD1}"/>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4" name="Rectangle 70">
              <a:extLst>
                <a:ext uri="{FF2B5EF4-FFF2-40B4-BE49-F238E27FC236}">
                  <a16:creationId xmlns:a16="http://schemas.microsoft.com/office/drawing/2014/main" id="{9A4D99AD-0EAB-A34A-8641-7048C826103F}"/>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5" name="Rectangle 71">
              <a:extLst>
                <a:ext uri="{FF2B5EF4-FFF2-40B4-BE49-F238E27FC236}">
                  <a16:creationId xmlns:a16="http://schemas.microsoft.com/office/drawing/2014/main" id="{A9AC4A99-8567-5040-AA2A-36B0297E52D6}"/>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6" name="Rectangle 72">
              <a:extLst>
                <a:ext uri="{FF2B5EF4-FFF2-40B4-BE49-F238E27FC236}">
                  <a16:creationId xmlns:a16="http://schemas.microsoft.com/office/drawing/2014/main" id="{D2F22DA9-301C-3F45-9AAB-DD1D418E6A1F}"/>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7" name="Group 73">
            <a:extLst>
              <a:ext uri="{FF2B5EF4-FFF2-40B4-BE49-F238E27FC236}">
                <a16:creationId xmlns:a16="http://schemas.microsoft.com/office/drawing/2014/main" id="{30DEC4A8-8899-0646-824B-D8472CDD49FA}"/>
              </a:ext>
            </a:extLst>
          </p:cNvPr>
          <p:cNvGrpSpPr>
            <a:grpSpLocks/>
          </p:cNvGrpSpPr>
          <p:nvPr userDrawn="1"/>
        </p:nvGrpSpPr>
        <p:grpSpPr bwMode="auto">
          <a:xfrm>
            <a:off x="12552504" y="6328901"/>
            <a:ext cx="986752" cy="182532"/>
            <a:chOff x="5893" y="4026"/>
            <a:chExt cx="466" cy="115"/>
          </a:xfrm>
        </p:grpSpPr>
        <p:sp>
          <p:nvSpPr>
            <p:cNvPr id="68" name="Rectangle 74">
              <a:extLst>
                <a:ext uri="{FF2B5EF4-FFF2-40B4-BE49-F238E27FC236}">
                  <a16:creationId xmlns:a16="http://schemas.microsoft.com/office/drawing/2014/main" id="{05248A60-634A-8144-87D5-3DCD2D7C1334}"/>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9" name="Rectangle 75">
              <a:extLst>
                <a:ext uri="{FF2B5EF4-FFF2-40B4-BE49-F238E27FC236}">
                  <a16:creationId xmlns:a16="http://schemas.microsoft.com/office/drawing/2014/main" id="{907C91E7-42AE-9741-B390-97888A2987BB}"/>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0" name="Rectangle 76">
              <a:extLst>
                <a:ext uri="{FF2B5EF4-FFF2-40B4-BE49-F238E27FC236}">
                  <a16:creationId xmlns:a16="http://schemas.microsoft.com/office/drawing/2014/main" id="{1314E26A-5061-AE4D-A264-94077D9BA413}"/>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1" name="Rectangle 77">
              <a:extLst>
                <a:ext uri="{FF2B5EF4-FFF2-40B4-BE49-F238E27FC236}">
                  <a16:creationId xmlns:a16="http://schemas.microsoft.com/office/drawing/2014/main" id="{97D70C61-C03A-8848-B95A-D3EE12BF2ADD}"/>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72" name="Group 78">
            <a:extLst>
              <a:ext uri="{FF2B5EF4-FFF2-40B4-BE49-F238E27FC236}">
                <a16:creationId xmlns:a16="http://schemas.microsoft.com/office/drawing/2014/main" id="{6FF8F7F2-0D59-4148-ACA3-91BF14A66B7D}"/>
              </a:ext>
            </a:extLst>
          </p:cNvPr>
          <p:cNvGrpSpPr>
            <a:grpSpLocks/>
          </p:cNvGrpSpPr>
          <p:nvPr userDrawn="1"/>
        </p:nvGrpSpPr>
        <p:grpSpPr bwMode="auto">
          <a:xfrm>
            <a:off x="12552504" y="6552703"/>
            <a:ext cx="986752" cy="182532"/>
            <a:chOff x="5893" y="4167"/>
            <a:chExt cx="466" cy="115"/>
          </a:xfrm>
        </p:grpSpPr>
        <p:sp>
          <p:nvSpPr>
            <p:cNvPr id="73" name="Rectangle 79">
              <a:extLst>
                <a:ext uri="{FF2B5EF4-FFF2-40B4-BE49-F238E27FC236}">
                  <a16:creationId xmlns:a16="http://schemas.microsoft.com/office/drawing/2014/main" id="{7E9FF1CD-BC7E-604E-998B-9F9B2D855618}"/>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4" name="Rectangle 80">
              <a:extLst>
                <a:ext uri="{FF2B5EF4-FFF2-40B4-BE49-F238E27FC236}">
                  <a16:creationId xmlns:a16="http://schemas.microsoft.com/office/drawing/2014/main" id="{939539FC-118D-1E45-A06B-5AACE1685249}"/>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5" name="Rectangle 81">
              <a:extLst>
                <a:ext uri="{FF2B5EF4-FFF2-40B4-BE49-F238E27FC236}">
                  <a16:creationId xmlns:a16="http://schemas.microsoft.com/office/drawing/2014/main" id="{913F361E-2EA2-004F-BEB4-64BAF62A68D0}"/>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6" name="Rectangle 82">
              <a:extLst>
                <a:ext uri="{FF2B5EF4-FFF2-40B4-BE49-F238E27FC236}">
                  <a16:creationId xmlns:a16="http://schemas.microsoft.com/office/drawing/2014/main" id="{AA705842-427F-5142-AF79-09F8D5872442}"/>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sp>
        <p:nvSpPr>
          <p:cNvPr id="77" name="Rectangle 83">
            <a:extLst>
              <a:ext uri="{FF2B5EF4-FFF2-40B4-BE49-F238E27FC236}">
                <a16:creationId xmlns:a16="http://schemas.microsoft.com/office/drawing/2014/main" id="{E03B6C55-6034-E24D-B861-4C1608A48B00}"/>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Gill Sans MT" panose="020B0502020104020203" pitchFamily="34" charset="0"/>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Gill Sans MT" panose="020B0502020104020203" pitchFamily="34" charset="0"/>
                <a:ea typeface="微软雅黑" pitchFamily="34" charset="-122"/>
              </a:rPr>
              <a:t>建议同一页面内不超过四种颜色，以下是</a:t>
            </a:r>
            <a:r>
              <a:rPr lang="en-US" altLang="zh-CN" sz="1333" dirty="0">
                <a:solidFill>
                  <a:srgbClr val="374154"/>
                </a:solidFill>
                <a:latin typeface="Gill Sans MT" panose="020B0502020104020203" pitchFamily="34" charset="0"/>
                <a:ea typeface="微软雅黑" pitchFamily="34" charset="-122"/>
              </a:rPr>
              <a:t>13</a:t>
            </a:r>
            <a:r>
              <a:rPr lang="zh-CN" altLang="en-US" sz="1333" dirty="0">
                <a:solidFill>
                  <a:srgbClr val="374154"/>
                </a:solidFill>
                <a:latin typeface="Gill Sans MT" panose="020B0502020104020203" pitchFamily="34" charset="0"/>
                <a:ea typeface="微软雅黑" pitchFamily="34" charset="-122"/>
              </a:rPr>
              <a:t>组配色方案，同一页面内只选择一组使用。（仅供参考）</a:t>
            </a:r>
          </a:p>
        </p:txBody>
      </p:sp>
      <p:sp>
        <p:nvSpPr>
          <p:cNvPr id="78" name="Rectangle 84">
            <a:extLst>
              <a:ext uri="{FF2B5EF4-FFF2-40B4-BE49-F238E27FC236}">
                <a16:creationId xmlns:a16="http://schemas.microsoft.com/office/drawing/2014/main" id="{E1D766F7-B760-F24F-A2D3-995BA75453D2}"/>
              </a:ext>
            </a:extLst>
          </p:cNvPr>
          <p:cNvSpPr>
            <a:spLocks noChangeArrowheads="1"/>
          </p:cNvSpPr>
          <p:nvPr userDrawn="1"/>
        </p:nvSpPr>
        <p:spPr bwMode="auto">
          <a:xfrm>
            <a:off x="12340755" y="8468"/>
            <a:ext cx="1590238" cy="57938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Gill Sans MT" panose="020B0502020104020203" pitchFamily="34" charset="0"/>
                <a:ea typeface="微软雅黑" pitchFamily="34" charset="-122"/>
              </a:rPr>
              <a:t>客户或者合作伙伴的标志放在右上角</a:t>
            </a:r>
            <a:r>
              <a:rPr lang="en-US" altLang="zh-CN" sz="1333" dirty="0">
                <a:solidFill>
                  <a:srgbClr val="374154"/>
                </a:solidFill>
                <a:latin typeface="Gill Sans MT" panose="020B0502020104020203" pitchFamily="34" charset="0"/>
                <a:ea typeface="微软雅黑" pitchFamily="34" charset="-122"/>
              </a:rPr>
              <a:t>.</a:t>
            </a:r>
            <a:endParaRPr lang="zh-CN" altLang="en-US" sz="1333" dirty="0">
              <a:solidFill>
                <a:srgbClr val="374154"/>
              </a:solidFill>
              <a:latin typeface="Gill Sans MT" panose="020B0502020104020203" pitchFamily="34" charset="0"/>
              <a:ea typeface="微软雅黑" pitchFamily="34" charset="-122"/>
            </a:endParaRPr>
          </a:p>
        </p:txBody>
      </p:sp>
    </p:spTree>
    <p:extLst>
      <p:ext uri="{BB962C8B-B14F-4D97-AF65-F5344CB8AC3E}">
        <p14:creationId xmlns:p14="http://schemas.microsoft.com/office/powerpoint/2010/main" val="1203883842"/>
      </p:ext>
    </p:extLst>
  </p:cSld>
  <p:clrMap bg1="lt1" tx1="dk1" bg2="lt2" tx2="dk2" accent1="accent1" accent2="accent2" accent3="accent3" accent4="accent4" accent5="accent5" accent6="accent6" hlink="hlink" folHlink="folHlink"/>
  <p:sldLayoutIdLst>
    <p:sldLayoutId id="2147483915" r:id="rId1"/>
    <p:sldLayoutId id="2147483906" r:id="rId2"/>
    <p:sldLayoutId id="2147483918" r:id="rId3"/>
  </p:sldLayoutIdLst>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hf hdr="0" ftr="0" dt="0"/>
  <p:txStyles>
    <p:titleStyle>
      <a:lvl1pPr algn="l" rtl="0" eaLnBrk="1" fontAlgn="base" hangingPunct="1">
        <a:spcBef>
          <a:spcPct val="0"/>
        </a:spcBef>
        <a:spcAft>
          <a:spcPct val="0"/>
        </a:spcAft>
        <a:defRPr sz="3199" b="1">
          <a:solidFill>
            <a:srgbClr val="990000"/>
          </a:solidFill>
          <a:latin typeface="+mj-lt"/>
          <a:ea typeface="+mj-ea"/>
          <a:cs typeface="+mj-cs"/>
        </a:defRPr>
      </a:lvl1pPr>
      <a:lvl2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5pPr>
      <a:lvl6pPr marL="45685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6pPr>
      <a:lvl7pPr marL="913707"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7pPr>
      <a:lvl8pPr marL="1370561"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8pPr>
      <a:lvl9pPr marL="182741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9pPr>
    </p:titleStyle>
    <p:bodyStyle>
      <a:lvl1pPr marL="342639" indent="-342639" algn="l" rtl="0" eaLnBrk="1" fontAlgn="base" hangingPunct="1">
        <a:spcBef>
          <a:spcPct val="20000"/>
        </a:spcBef>
        <a:spcAft>
          <a:spcPct val="0"/>
        </a:spcAft>
        <a:buClr>
          <a:srgbClr val="990000"/>
        </a:buClr>
        <a:buChar char="•"/>
        <a:defRPr sz="2399" b="1">
          <a:solidFill>
            <a:schemeClr val="tx1"/>
          </a:solidFill>
          <a:latin typeface="+mn-lt"/>
          <a:ea typeface="+mn-ea"/>
          <a:cs typeface="+mn-cs"/>
        </a:defRPr>
      </a:lvl1pPr>
      <a:lvl2pPr marL="742387" indent="-285534" algn="l" rtl="0" eaLnBrk="1" fontAlgn="base" hangingPunct="1">
        <a:spcBef>
          <a:spcPct val="20000"/>
        </a:spcBef>
        <a:spcAft>
          <a:spcPct val="0"/>
        </a:spcAft>
        <a:buFont typeface="Arial" charset="0"/>
        <a:buChar char="›"/>
        <a:defRPr sz="1999">
          <a:solidFill>
            <a:schemeClr val="tx1"/>
          </a:solidFill>
          <a:latin typeface="+mn-lt"/>
          <a:ea typeface="+mn-ea"/>
          <a:cs typeface="+mn-cs"/>
        </a:defRPr>
      </a:lvl2pPr>
      <a:lvl3pPr marL="1142134" indent="-228427" algn="l" rtl="0" eaLnBrk="1" fontAlgn="base" hangingPunct="1">
        <a:spcBef>
          <a:spcPct val="20000"/>
        </a:spcBef>
        <a:spcAft>
          <a:spcPct val="0"/>
        </a:spcAft>
        <a:buFont typeface="FrutigerNext LT Medium" pitchFamily="34" charset="0"/>
        <a:buChar char="»"/>
        <a:defRPr>
          <a:solidFill>
            <a:schemeClr val="tx1"/>
          </a:solidFill>
          <a:latin typeface="+mn-lt"/>
          <a:ea typeface="+mn-ea"/>
          <a:cs typeface="+mn-cs"/>
        </a:defRPr>
      </a:lvl3pPr>
      <a:lvl4pPr marL="1598987" indent="-228427" algn="l" rtl="0" eaLnBrk="1" fontAlgn="base" hangingPunct="1">
        <a:spcBef>
          <a:spcPct val="20000"/>
        </a:spcBef>
        <a:spcAft>
          <a:spcPct val="0"/>
        </a:spcAft>
        <a:buChar char="–"/>
        <a:defRPr sz="1599">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9pPr>
    </p:bodyStyle>
    <p:otherStyle>
      <a:defPPr>
        <a:defRPr lang="zh-CN"/>
      </a:defPPr>
      <a:lvl1pPr marL="0" algn="l" defTabSz="913707" rtl="0" eaLnBrk="1" latinLnBrk="0" hangingPunct="1">
        <a:defRPr sz="1733" kern="1200">
          <a:solidFill>
            <a:schemeClr val="tx1"/>
          </a:solidFill>
          <a:latin typeface="+mn-lt"/>
          <a:ea typeface="+mn-ea"/>
          <a:cs typeface="+mn-cs"/>
        </a:defRPr>
      </a:lvl1pPr>
      <a:lvl2pPr marL="456854" algn="l" defTabSz="913707" rtl="0" eaLnBrk="1" latinLnBrk="0" hangingPunct="1">
        <a:defRPr sz="1733" kern="1200">
          <a:solidFill>
            <a:schemeClr val="tx1"/>
          </a:solidFill>
          <a:latin typeface="+mn-lt"/>
          <a:ea typeface="+mn-ea"/>
          <a:cs typeface="+mn-cs"/>
        </a:defRPr>
      </a:lvl2pPr>
      <a:lvl3pPr marL="913707" algn="l" defTabSz="913707" rtl="0" eaLnBrk="1" latinLnBrk="0" hangingPunct="1">
        <a:defRPr sz="1733" kern="1200">
          <a:solidFill>
            <a:schemeClr val="tx1"/>
          </a:solidFill>
          <a:latin typeface="+mn-lt"/>
          <a:ea typeface="+mn-ea"/>
          <a:cs typeface="+mn-cs"/>
        </a:defRPr>
      </a:lvl3pPr>
      <a:lvl4pPr marL="1370561" algn="l" defTabSz="913707" rtl="0" eaLnBrk="1" latinLnBrk="0" hangingPunct="1">
        <a:defRPr sz="1733" kern="1200">
          <a:solidFill>
            <a:schemeClr val="tx1"/>
          </a:solidFill>
          <a:latin typeface="+mn-lt"/>
          <a:ea typeface="+mn-ea"/>
          <a:cs typeface="+mn-cs"/>
        </a:defRPr>
      </a:lvl4pPr>
      <a:lvl5pPr marL="1827414" algn="l" defTabSz="913707" rtl="0" eaLnBrk="1" latinLnBrk="0" hangingPunct="1">
        <a:defRPr sz="1733" kern="1200">
          <a:solidFill>
            <a:schemeClr val="tx1"/>
          </a:solidFill>
          <a:latin typeface="+mn-lt"/>
          <a:ea typeface="+mn-ea"/>
          <a:cs typeface="+mn-cs"/>
        </a:defRPr>
      </a:lvl5pPr>
      <a:lvl6pPr marL="2284268" algn="l" defTabSz="913707" rtl="0" eaLnBrk="1" latinLnBrk="0" hangingPunct="1">
        <a:defRPr sz="1733" kern="1200">
          <a:solidFill>
            <a:schemeClr val="tx1"/>
          </a:solidFill>
          <a:latin typeface="+mn-lt"/>
          <a:ea typeface="+mn-ea"/>
          <a:cs typeface="+mn-cs"/>
        </a:defRPr>
      </a:lvl6pPr>
      <a:lvl7pPr marL="2741120" algn="l" defTabSz="913707" rtl="0" eaLnBrk="1" latinLnBrk="0" hangingPunct="1">
        <a:defRPr sz="1733" kern="1200">
          <a:solidFill>
            <a:schemeClr val="tx1"/>
          </a:solidFill>
          <a:latin typeface="+mn-lt"/>
          <a:ea typeface="+mn-ea"/>
          <a:cs typeface="+mn-cs"/>
        </a:defRPr>
      </a:lvl7pPr>
      <a:lvl8pPr marL="3197974" algn="l" defTabSz="913707" rtl="0" eaLnBrk="1" latinLnBrk="0" hangingPunct="1">
        <a:defRPr sz="1733" kern="1200">
          <a:solidFill>
            <a:schemeClr val="tx1"/>
          </a:solidFill>
          <a:latin typeface="+mn-lt"/>
          <a:ea typeface="+mn-ea"/>
          <a:cs typeface="+mn-cs"/>
        </a:defRPr>
      </a:lvl8pPr>
      <a:lvl9pPr marL="3654826" algn="l" defTabSz="913707" rtl="0" eaLnBrk="1" latinLnBrk="0" hangingPunct="1">
        <a:defRPr sz="1733"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384056"/>
        </a:solidFill>
        <a:effectLst/>
      </p:bgPr>
    </p:bg>
    <p:spTree>
      <p:nvGrpSpPr>
        <p:cNvPr id="1" name=""/>
        <p:cNvGrpSpPr/>
        <p:nvPr/>
      </p:nvGrpSpPr>
      <p:grpSpPr>
        <a:xfrm>
          <a:off x="0" y="0"/>
          <a:ext cx="0" cy="0"/>
          <a:chOff x="0" y="0"/>
          <a:chExt cx="0" cy="0"/>
        </a:xfrm>
      </p:grpSpPr>
      <p:sp>
        <p:nvSpPr>
          <p:cNvPr id="8" name="TextBox 2">
            <a:extLst>
              <a:ext uri="{FF2B5EF4-FFF2-40B4-BE49-F238E27FC236}">
                <a16:creationId xmlns:a16="http://schemas.microsoft.com/office/drawing/2014/main" id="{6785A3D6-1271-D247-9E96-1B376F4BE7BE}"/>
              </a:ext>
            </a:extLst>
          </p:cNvPr>
          <p:cNvSpPr txBox="1"/>
          <p:nvPr userDrawn="1"/>
        </p:nvSpPr>
        <p:spPr>
          <a:xfrm>
            <a:off x="575780" y="6308432"/>
            <a:ext cx="2930313" cy="261354"/>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Huawei Confidential.</a:t>
            </a:r>
            <a:r>
              <a:rPr lang="en-US" sz="1000" baseline="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a:t>
            </a:r>
            <a:r>
              <a:rPr lang="en-US" altLang="zh-CN"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Ascend &amp;</a:t>
            </a:r>
            <a:r>
              <a:rPr lang="zh-CN" altLang="en-US"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a:t>
            </a:r>
            <a:r>
              <a:rPr lang="en-US" sz="1000" baseline="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MindSpore</a:t>
            </a:r>
            <a:endParaRPr lang="en-US"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9" name="TextBox 3">
            <a:extLst>
              <a:ext uri="{FF2B5EF4-FFF2-40B4-BE49-F238E27FC236}">
                <a16:creationId xmlns:a16="http://schemas.microsoft.com/office/drawing/2014/main" id="{EABEE2EE-BF4D-7A4A-B3C6-9E47668CCD98}"/>
              </a:ext>
            </a:extLst>
          </p:cNvPr>
          <p:cNvSpPr txBox="1"/>
          <p:nvPr userDrawn="1"/>
        </p:nvSpPr>
        <p:spPr>
          <a:xfrm>
            <a:off x="374093" y="6364153"/>
            <a:ext cx="499730" cy="149913"/>
          </a:xfrm>
          <a:prstGeom prst="rect">
            <a:avLst/>
          </a:prstGeom>
          <a:noFill/>
        </p:spPr>
        <p:txBody>
          <a:bodyPr wrap="square" lIns="0" tIns="0" rIns="0" bIns="0" rtlCol="0">
            <a:spAutoFit/>
          </a:bodyPr>
          <a:lstStyle/>
          <a:p>
            <a:pPr defTabSz="890204" fontAlgn="auto">
              <a:spcBef>
                <a:spcPts val="0"/>
              </a:spcBef>
              <a:spcAft>
                <a:spcPts val="0"/>
              </a:spcAft>
              <a:defRPr/>
            </a:pPr>
            <a:fld id="{C3837181-38C6-AD4F-B8BA-B444770388BB}" type="slidenum">
              <a:rPr lang="en-US" sz="974"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pPr defTabSz="890204" fontAlgn="auto">
                <a:spcBef>
                  <a:spcPts val="0"/>
                </a:spcBef>
                <a:spcAft>
                  <a:spcPts val="0"/>
                </a:spcAft>
                <a:defRPr/>
              </a:pPr>
              <a:t>‹#›</a:t>
            </a:fld>
            <a:endParaRPr lang="en-US" sz="974"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0" name="副标题 2">
            <a:extLst>
              <a:ext uri="{FF2B5EF4-FFF2-40B4-BE49-F238E27FC236}">
                <a16:creationId xmlns:a16="http://schemas.microsoft.com/office/drawing/2014/main" id="{534B911D-B772-C047-B4A8-784442DDFD32}"/>
              </a:ext>
            </a:extLst>
          </p:cNvPr>
          <p:cNvSpPr txBox="1">
            <a:spLocks/>
          </p:cNvSpPr>
          <p:nvPr userDrawn="1"/>
        </p:nvSpPr>
        <p:spPr bwMode="auto">
          <a:xfrm>
            <a:off x="10098858" y="6289094"/>
            <a:ext cx="1978993"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solidFill>
                <a:latin typeface="Microsoft YaHei" panose="020B0503020204020204" pitchFamily="34" charset="-122"/>
                <a:ea typeface="Microsoft YaHei" panose="020B0503020204020204" pitchFamily="34" charset="-122"/>
                <a:hlinkClick r:id="rId3">
                  <a:extLst>
                    <a:ext uri="{A12FA001-AC4F-418D-AE19-62706E023703}">
                      <ahyp:hlinkClr xmlns:ahyp="http://schemas.microsoft.com/office/drawing/2018/hyperlinkcolor" val="tx"/>
                    </a:ext>
                  </a:extLst>
                </a:hlinkClick>
              </a:rPr>
              <a:t>www.hiascend.com</a:t>
            </a:r>
            <a:endParaRPr lang="en-US" altLang="zh-CN" sz="1333" b="0" dirty="0">
              <a:solidFill>
                <a:schemeClr val="bg1"/>
              </a:solidFill>
              <a:latin typeface="Microsoft YaHei" panose="020B0503020204020204" pitchFamily="34" charset="-122"/>
              <a:ea typeface="Microsoft YaHei" panose="020B0503020204020204" pitchFamily="34" charset="-122"/>
            </a:endParaRPr>
          </a:p>
          <a:p>
            <a:pPr marL="0" indent="0" algn="ctr">
              <a:buFontTx/>
              <a:buNone/>
              <a:defRPr/>
            </a:pPr>
            <a:r>
              <a:rPr lang="en-US" altLang="zh-CN" sz="1333" b="0" dirty="0">
                <a:solidFill>
                  <a:schemeClr val="bg1"/>
                </a:solidFill>
                <a:latin typeface="Microsoft YaHei" panose="020B0503020204020204" pitchFamily="34" charset="-122"/>
                <a:ea typeface="Microsoft YaHei" panose="020B0503020204020204" pitchFamily="34" charset="-122"/>
                <a:hlinkClick r:id="rId4">
                  <a:extLst>
                    <a:ext uri="{A12FA001-AC4F-418D-AE19-62706E023703}">
                      <ahyp:hlinkClr xmlns:ahyp="http://schemas.microsoft.com/office/drawing/2018/hyperlinkcolor" val="tx"/>
                    </a:ext>
                  </a:extLst>
                </a:hlinkClick>
              </a:rPr>
              <a:t>www.mindspore.cn</a:t>
            </a:r>
            <a:endParaRPr lang="en-US" altLang="zh-CN" sz="1333" b="0" dirty="0">
              <a:solidFill>
                <a:schemeClr val="bg1"/>
              </a:solidFill>
              <a:latin typeface="Microsoft YaHei" panose="020B0503020204020204" pitchFamily="34" charset="-122"/>
              <a:ea typeface="Microsoft YaHei" panose="020B0503020204020204" pitchFamily="34" charset="-122"/>
            </a:endParaRPr>
          </a:p>
        </p:txBody>
      </p:sp>
      <p:sp>
        <p:nvSpPr>
          <p:cNvPr id="5" name="矩形 4">
            <a:extLst>
              <a:ext uri="{FF2B5EF4-FFF2-40B4-BE49-F238E27FC236}">
                <a16:creationId xmlns:a16="http://schemas.microsoft.com/office/drawing/2014/main" id="{B300D0B0-3BD9-904C-9C34-172F54102F89}"/>
              </a:ext>
            </a:extLst>
          </p:cNvPr>
          <p:cNvSpPr/>
          <p:nvPr userDrawn="1"/>
        </p:nvSpPr>
        <p:spPr bwMode="auto">
          <a:xfrm>
            <a:off x="12374038" y="3284984"/>
            <a:ext cx="1311056" cy="3634656"/>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sp>
        <p:nvSpPr>
          <p:cNvPr id="6" name="Rectangle 15">
            <a:extLst>
              <a:ext uri="{FF2B5EF4-FFF2-40B4-BE49-F238E27FC236}">
                <a16:creationId xmlns:a16="http://schemas.microsoft.com/office/drawing/2014/main" id="{2C5F492F-50AD-5244-A275-43DAF62D1BCA}"/>
              </a:ext>
            </a:extLst>
          </p:cNvPr>
          <p:cNvSpPr>
            <a:spLocks noChangeArrowheads="1"/>
          </p:cNvSpPr>
          <p:nvPr userDrawn="1"/>
        </p:nvSpPr>
        <p:spPr bwMode="auto">
          <a:xfrm>
            <a:off x="-2614587" y="131014"/>
            <a:ext cx="2460528" cy="628915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英文标题</a:t>
            </a:r>
            <a:r>
              <a:rPr lang="en-US" altLang="zh-CN" sz="1466" dirty="0">
                <a:solidFill>
                  <a:srgbClr val="374154"/>
                </a:solidFill>
                <a:latin typeface="Gill Sans MT" panose="020B0502020104020203" pitchFamily="34" charset="0"/>
                <a:ea typeface="Microsoft YaHei" panose="020B0503020204020204" pitchFamily="34" charset="-122"/>
              </a:rPr>
              <a:t>:32-35pt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内部使用字体 </a:t>
            </a:r>
            <a:r>
              <a:rPr lang="en-US" altLang="zh-CN" sz="1466"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00000"/>
              </a:lnSpc>
              <a:spcBef>
                <a:spcPct val="20000"/>
              </a:spcBef>
              <a:buFont typeface="Arial" charset="0"/>
              <a:buNone/>
            </a:pPr>
            <a:r>
              <a:rPr lang="en-US" altLang="zh-CN" sz="1466" dirty="0" err="1">
                <a:solidFill>
                  <a:srgbClr val="374154"/>
                </a:solidFill>
                <a:latin typeface="Gill Sans MT" panose="020B0502020104020203" pitchFamily="34" charset="0"/>
                <a:ea typeface="Microsoft YaHei" panose="020B0503020204020204" pitchFamily="34" charset="-122"/>
              </a:rPr>
              <a:t>FrutigerNext</a:t>
            </a:r>
            <a:r>
              <a:rPr lang="en-US" altLang="zh-CN" sz="1466"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外部使用字体 </a:t>
            </a:r>
            <a:r>
              <a:rPr lang="en-US" altLang="zh-CN" sz="1466"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100000"/>
              </a:lnSpc>
              <a:spcBef>
                <a:spcPct val="20000"/>
              </a:spcBef>
              <a:buFont typeface="Arial" charset="0"/>
              <a:buNone/>
            </a:pPr>
            <a:endParaRPr lang="en-US" altLang="zh-CN"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中文标题</a:t>
            </a:r>
            <a:r>
              <a:rPr lang="en-US" altLang="zh-CN" sz="1466" dirty="0">
                <a:solidFill>
                  <a:srgbClr val="374154"/>
                </a:solidFill>
                <a:latin typeface="Gill Sans MT" panose="020B0502020104020203" pitchFamily="34" charset="0"/>
                <a:ea typeface="Microsoft YaHei" panose="020B0503020204020204" pitchFamily="34" charset="-122"/>
              </a:rPr>
              <a:t>:30-32pt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字体</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英文正文</a:t>
            </a:r>
            <a:r>
              <a:rPr lang="en-US" altLang="zh-CN" sz="1466"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子目录 </a:t>
            </a:r>
            <a:r>
              <a:rPr lang="en-US" altLang="zh-CN" sz="1466" dirty="0">
                <a:solidFill>
                  <a:srgbClr val="374154"/>
                </a:solidFill>
                <a:latin typeface="Gill Sans MT" panose="020B0502020104020203" pitchFamily="34" charset="0"/>
                <a:ea typeface="Microsoft YaHei" panose="020B0503020204020204" pitchFamily="34" charset="-122"/>
              </a:rPr>
              <a:t>(2-5</a:t>
            </a:r>
            <a:r>
              <a:rPr lang="zh-CN" altLang="en-US" sz="1466" dirty="0">
                <a:solidFill>
                  <a:srgbClr val="374154"/>
                </a:solidFill>
                <a:latin typeface="Gill Sans MT" panose="020B0502020104020203" pitchFamily="34" charset="0"/>
                <a:ea typeface="Microsoft YaHei" panose="020B0503020204020204" pitchFamily="34" charset="-122"/>
              </a:rPr>
              <a:t>级</a:t>
            </a:r>
            <a:r>
              <a:rPr lang="en-US" altLang="zh-CN" sz="1466"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内部使用字体 </a:t>
            </a:r>
            <a:r>
              <a:rPr lang="en-US" altLang="zh-CN" sz="1466"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00000"/>
              </a:lnSpc>
              <a:spcBef>
                <a:spcPct val="20000"/>
              </a:spcBef>
              <a:buFont typeface="Arial" charset="0"/>
              <a:buNone/>
            </a:pPr>
            <a:r>
              <a:rPr lang="en-US" altLang="zh-CN" sz="1466" dirty="0" err="1">
                <a:solidFill>
                  <a:srgbClr val="374154"/>
                </a:solidFill>
                <a:latin typeface="Gill Sans MT" panose="020B0502020104020203" pitchFamily="34" charset="0"/>
                <a:ea typeface="Microsoft YaHei" panose="020B0503020204020204" pitchFamily="34" charset="-122"/>
              </a:rPr>
              <a:t>FrutigerNext</a:t>
            </a:r>
            <a:r>
              <a:rPr lang="en-US" altLang="zh-CN" sz="1466"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外部使用字体 </a:t>
            </a:r>
            <a:r>
              <a:rPr lang="en-US" altLang="zh-CN" sz="1466"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100000"/>
              </a:lnSpc>
              <a:spcBef>
                <a:spcPct val="20000"/>
              </a:spcBef>
              <a:buFont typeface="Arial" charset="0"/>
              <a:buNone/>
            </a:pPr>
            <a:endParaRPr lang="en-US" altLang="zh-CN"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中文正文</a:t>
            </a:r>
            <a:r>
              <a:rPr lang="en-US" altLang="zh-CN" sz="1466"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子目录</a:t>
            </a:r>
            <a:r>
              <a:rPr lang="en-US" altLang="zh-CN" sz="1466" dirty="0">
                <a:solidFill>
                  <a:srgbClr val="374154"/>
                </a:solidFill>
                <a:latin typeface="Gill Sans MT" panose="020B0502020104020203" pitchFamily="34" charset="0"/>
                <a:ea typeface="Microsoft YaHei" panose="020B0503020204020204" pitchFamily="34" charset="-122"/>
              </a:rPr>
              <a:t>(2-5</a:t>
            </a:r>
            <a:r>
              <a:rPr lang="zh-CN" altLang="en-US" sz="1466" dirty="0">
                <a:solidFill>
                  <a:srgbClr val="374154"/>
                </a:solidFill>
                <a:latin typeface="Gill Sans MT" panose="020B0502020104020203" pitchFamily="34" charset="0"/>
                <a:ea typeface="Microsoft YaHei" panose="020B0503020204020204" pitchFamily="34" charset="-122"/>
              </a:rPr>
              <a:t>级</a:t>
            </a:r>
            <a:r>
              <a:rPr lang="en-US" altLang="zh-CN" sz="1466" dirty="0">
                <a:solidFill>
                  <a:srgbClr val="374154"/>
                </a:solidFill>
                <a:latin typeface="Gill Sans MT" panose="020B0502020104020203" pitchFamily="34" charset="0"/>
                <a:ea typeface="Microsoft YaHei" panose="020B0503020204020204" pitchFamily="34" charset="-122"/>
              </a:rPr>
              <a:t>):18pt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字体</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细黑体</a:t>
            </a:r>
            <a:r>
              <a:rPr lang="zh-CN" altLang="en-US" sz="1466" b="1" dirty="0">
                <a:solidFill>
                  <a:srgbClr val="374154"/>
                </a:solidFill>
                <a:latin typeface="Gill Sans MT" panose="020B0502020104020203" pitchFamily="34" charset="0"/>
                <a:ea typeface="Microsoft YaHei" panose="020B0503020204020204" pitchFamily="34" charset="-122"/>
              </a:rPr>
              <a:t> </a:t>
            </a:r>
          </a:p>
        </p:txBody>
      </p:sp>
      <p:grpSp>
        <p:nvGrpSpPr>
          <p:cNvPr id="7" name="Group 18">
            <a:extLst>
              <a:ext uri="{FF2B5EF4-FFF2-40B4-BE49-F238E27FC236}">
                <a16:creationId xmlns:a16="http://schemas.microsoft.com/office/drawing/2014/main" id="{735DB6B5-B7D8-DA4C-9D46-7C75A5DC2D6A}"/>
              </a:ext>
            </a:extLst>
          </p:cNvPr>
          <p:cNvGrpSpPr>
            <a:grpSpLocks/>
          </p:cNvGrpSpPr>
          <p:nvPr userDrawn="1"/>
        </p:nvGrpSpPr>
        <p:grpSpPr bwMode="auto">
          <a:xfrm>
            <a:off x="12552504" y="3727418"/>
            <a:ext cx="986752" cy="182532"/>
            <a:chOff x="5893" y="2387"/>
            <a:chExt cx="466" cy="115"/>
          </a:xfrm>
        </p:grpSpPr>
        <p:sp>
          <p:nvSpPr>
            <p:cNvPr id="11" name="Rectangle 19">
              <a:extLst>
                <a:ext uri="{FF2B5EF4-FFF2-40B4-BE49-F238E27FC236}">
                  <a16:creationId xmlns:a16="http://schemas.microsoft.com/office/drawing/2014/main" id="{BBE50C78-5730-7B4B-9C96-332C40DBB295}"/>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 name="Rectangle 20">
              <a:extLst>
                <a:ext uri="{FF2B5EF4-FFF2-40B4-BE49-F238E27FC236}">
                  <a16:creationId xmlns:a16="http://schemas.microsoft.com/office/drawing/2014/main" id="{01C65977-FC4C-844C-A0C1-F644549AED65}"/>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 name="Rectangle 21">
              <a:extLst>
                <a:ext uri="{FF2B5EF4-FFF2-40B4-BE49-F238E27FC236}">
                  <a16:creationId xmlns:a16="http://schemas.microsoft.com/office/drawing/2014/main" id="{E6B32AE4-1364-0B45-94B0-A323FEA80226}"/>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 name="Rectangle 22">
              <a:extLst>
                <a:ext uri="{FF2B5EF4-FFF2-40B4-BE49-F238E27FC236}">
                  <a16:creationId xmlns:a16="http://schemas.microsoft.com/office/drawing/2014/main" id="{50B21EA7-22F1-6E49-A8C3-1D25BEEEF8E8}"/>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5" name="Group 23">
            <a:extLst>
              <a:ext uri="{FF2B5EF4-FFF2-40B4-BE49-F238E27FC236}">
                <a16:creationId xmlns:a16="http://schemas.microsoft.com/office/drawing/2014/main" id="{9C8AA467-D981-7242-9DF4-8499B4296479}"/>
              </a:ext>
            </a:extLst>
          </p:cNvPr>
          <p:cNvGrpSpPr>
            <a:grpSpLocks/>
          </p:cNvGrpSpPr>
          <p:nvPr userDrawn="1"/>
        </p:nvGrpSpPr>
        <p:grpSpPr bwMode="auto">
          <a:xfrm>
            <a:off x="12552504" y="3943282"/>
            <a:ext cx="986752" cy="182532"/>
            <a:chOff x="5893" y="2523"/>
            <a:chExt cx="466" cy="115"/>
          </a:xfrm>
        </p:grpSpPr>
        <p:sp>
          <p:nvSpPr>
            <p:cNvPr id="16" name="Rectangle 24">
              <a:extLst>
                <a:ext uri="{FF2B5EF4-FFF2-40B4-BE49-F238E27FC236}">
                  <a16:creationId xmlns:a16="http://schemas.microsoft.com/office/drawing/2014/main" id="{D0214976-AE4B-D748-A7AC-28714A8FC751}"/>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7" name="Rectangle 25">
              <a:extLst>
                <a:ext uri="{FF2B5EF4-FFF2-40B4-BE49-F238E27FC236}">
                  <a16:creationId xmlns:a16="http://schemas.microsoft.com/office/drawing/2014/main" id="{31EB671D-85D6-2045-9737-244A62612522}"/>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8" name="Rectangle 26">
              <a:extLst>
                <a:ext uri="{FF2B5EF4-FFF2-40B4-BE49-F238E27FC236}">
                  <a16:creationId xmlns:a16="http://schemas.microsoft.com/office/drawing/2014/main" id="{D79968DE-5904-4944-8A92-DDCC240E6571}"/>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9" name="Rectangle 27">
              <a:extLst>
                <a:ext uri="{FF2B5EF4-FFF2-40B4-BE49-F238E27FC236}">
                  <a16:creationId xmlns:a16="http://schemas.microsoft.com/office/drawing/2014/main" id="{004FC8EF-5053-C54C-ACDE-D76C18A38C30}"/>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0" name="Group 28">
            <a:extLst>
              <a:ext uri="{FF2B5EF4-FFF2-40B4-BE49-F238E27FC236}">
                <a16:creationId xmlns:a16="http://schemas.microsoft.com/office/drawing/2014/main" id="{20FF125C-DD28-3949-94A6-4A5D27E6FC02}"/>
              </a:ext>
            </a:extLst>
          </p:cNvPr>
          <p:cNvGrpSpPr>
            <a:grpSpLocks/>
          </p:cNvGrpSpPr>
          <p:nvPr userDrawn="1"/>
        </p:nvGrpSpPr>
        <p:grpSpPr bwMode="auto">
          <a:xfrm>
            <a:off x="12552504" y="4159146"/>
            <a:ext cx="986752" cy="182532"/>
            <a:chOff x="5893" y="2659"/>
            <a:chExt cx="466" cy="115"/>
          </a:xfrm>
        </p:grpSpPr>
        <p:sp>
          <p:nvSpPr>
            <p:cNvPr id="21" name="Rectangle 29">
              <a:extLst>
                <a:ext uri="{FF2B5EF4-FFF2-40B4-BE49-F238E27FC236}">
                  <a16:creationId xmlns:a16="http://schemas.microsoft.com/office/drawing/2014/main" id="{C922BB80-A268-3846-B6C4-B2BD4D68E937}"/>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2" name="Rectangle 30">
              <a:extLst>
                <a:ext uri="{FF2B5EF4-FFF2-40B4-BE49-F238E27FC236}">
                  <a16:creationId xmlns:a16="http://schemas.microsoft.com/office/drawing/2014/main" id="{68D635EB-7D6C-E541-83B0-E3C641C010DC}"/>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3" name="Rectangle 31">
              <a:extLst>
                <a:ext uri="{FF2B5EF4-FFF2-40B4-BE49-F238E27FC236}">
                  <a16:creationId xmlns:a16="http://schemas.microsoft.com/office/drawing/2014/main" id="{75531048-C4A1-1746-AF1D-1B7735296A9F}"/>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4" name="Rectangle 32">
              <a:extLst>
                <a:ext uri="{FF2B5EF4-FFF2-40B4-BE49-F238E27FC236}">
                  <a16:creationId xmlns:a16="http://schemas.microsoft.com/office/drawing/2014/main" id="{F55A8C77-B143-9942-875E-E8791B9D34C5}"/>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5" name="Group 33">
            <a:extLst>
              <a:ext uri="{FF2B5EF4-FFF2-40B4-BE49-F238E27FC236}">
                <a16:creationId xmlns:a16="http://schemas.microsoft.com/office/drawing/2014/main" id="{1FE15474-AD67-D847-A662-09EA8142684D}"/>
              </a:ext>
            </a:extLst>
          </p:cNvPr>
          <p:cNvGrpSpPr>
            <a:grpSpLocks/>
          </p:cNvGrpSpPr>
          <p:nvPr userDrawn="1"/>
        </p:nvGrpSpPr>
        <p:grpSpPr bwMode="auto">
          <a:xfrm>
            <a:off x="12552504" y="3511551"/>
            <a:ext cx="986752" cy="188882"/>
            <a:chOff x="5893" y="2251"/>
            <a:chExt cx="466" cy="119"/>
          </a:xfrm>
        </p:grpSpPr>
        <p:sp>
          <p:nvSpPr>
            <p:cNvPr id="26" name="Rectangle 34">
              <a:extLst>
                <a:ext uri="{FF2B5EF4-FFF2-40B4-BE49-F238E27FC236}">
                  <a16:creationId xmlns:a16="http://schemas.microsoft.com/office/drawing/2014/main" id="{0EAC403C-F6F4-4040-9E42-595711045035}"/>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7" name="Rectangle 35">
              <a:extLst>
                <a:ext uri="{FF2B5EF4-FFF2-40B4-BE49-F238E27FC236}">
                  <a16:creationId xmlns:a16="http://schemas.microsoft.com/office/drawing/2014/main" id="{105BBC49-C30E-B34A-AA54-55909F99E7AD}"/>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8" name="Rectangle 36">
              <a:extLst>
                <a:ext uri="{FF2B5EF4-FFF2-40B4-BE49-F238E27FC236}">
                  <a16:creationId xmlns:a16="http://schemas.microsoft.com/office/drawing/2014/main" id="{0F67A946-8B58-F24F-835F-88D9E9F1982E}"/>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9" name="Rectangle 37">
              <a:extLst>
                <a:ext uri="{FF2B5EF4-FFF2-40B4-BE49-F238E27FC236}">
                  <a16:creationId xmlns:a16="http://schemas.microsoft.com/office/drawing/2014/main" id="{7F060581-B1A1-1041-A246-AB39BEB370C0}"/>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0" name="Group 38">
            <a:extLst>
              <a:ext uri="{FF2B5EF4-FFF2-40B4-BE49-F238E27FC236}">
                <a16:creationId xmlns:a16="http://schemas.microsoft.com/office/drawing/2014/main" id="{41A428CC-9E7F-F148-9152-2128BD165BAB}"/>
              </a:ext>
            </a:extLst>
          </p:cNvPr>
          <p:cNvGrpSpPr>
            <a:grpSpLocks/>
          </p:cNvGrpSpPr>
          <p:nvPr userDrawn="1"/>
        </p:nvGrpSpPr>
        <p:grpSpPr bwMode="auto">
          <a:xfrm>
            <a:off x="12552504" y="4519449"/>
            <a:ext cx="986752" cy="182532"/>
            <a:chOff x="5893" y="2886"/>
            <a:chExt cx="466" cy="115"/>
          </a:xfrm>
        </p:grpSpPr>
        <p:sp>
          <p:nvSpPr>
            <p:cNvPr id="31" name="Rectangle 39">
              <a:extLst>
                <a:ext uri="{FF2B5EF4-FFF2-40B4-BE49-F238E27FC236}">
                  <a16:creationId xmlns:a16="http://schemas.microsoft.com/office/drawing/2014/main" id="{58D2C850-3D6B-9C47-B1D1-7399C1BCC6FB}"/>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2" name="Rectangle 40">
              <a:extLst>
                <a:ext uri="{FF2B5EF4-FFF2-40B4-BE49-F238E27FC236}">
                  <a16:creationId xmlns:a16="http://schemas.microsoft.com/office/drawing/2014/main" id="{05D18854-B396-9C49-AD3E-EE5116620EAF}"/>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3" name="Rectangle 41">
              <a:extLst>
                <a:ext uri="{FF2B5EF4-FFF2-40B4-BE49-F238E27FC236}">
                  <a16:creationId xmlns:a16="http://schemas.microsoft.com/office/drawing/2014/main" id="{C17A6554-BD07-274E-8291-BE0E7DBCB070}"/>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4" name="Rectangle 42">
              <a:extLst>
                <a:ext uri="{FF2B5EF4-FFF2-40B4-BE49-F238E27FC236}">
                  <a16:creationId xmlns:a16="http://schemas.microsoft.com/office/drawing/2014/main" id="{BDA4A42D-2349-C84A-ABC2-5E0037C08C53}"/>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5" name="Group 43">
            <a:extLst>
              <a:ext uri="{FF2B5EF4-FFF2-40B4-BE49-F238E27FC236}">
                <a16:creationId xmlns:a16="http://schemas.microsoft.com/office/drawing/2014/main" id="{DC918041-EA20-EE4A-B786-D48F963AF41A}"/>
              </a:ext>
            </a:extLst>
          </p:cNvPr>
          <p:cNvGrpSpPr>
            <a:grpSpLocks/>
          </p:cNvGrpSpPr>
          <p:nvPr userDrawn="1"/>
        </p:nvGrpSpPr>
        <p:grpSpPr bwMode="auto">
          <a:xfrm>
            <a:off x="12552504" y="4735313"/>
            <a:ext cx="986752" cy="182532"/>
            <a:chOff x="5893" y="3022"/>
            <a:chExt cx="466" cy="115"/>
          </a:xfrm>
        </p:grpSpPr>
        <p:sp>
          <p:nvSpPr>
            <p:cNvPr id="36" name="Rectangle 44">
              <a:extLst>
                <a:ext uri="{FF2B5EF4-FFF2-40B4-BE49-F238E27FC236}">
                  <a16:creationId xmlns:a16="http://schemas.microsoft.com/office/drawing/2014/main" id="{6C6D6D10-C314-FD45-9F7D-51D884BD7989}"/>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7" name="Rectangle 45">
              <a:extLst>
                <a:ext uri="{FF2B5EF4-FFF2-40B4-BE49-F238E27FC236}">
                  <a16:creationId xmlns:a16="http://schemas.microsoft.com/office/drawing/2014/main" id="{A06BE17E-AD25-FA40-9BC0-F552048FD7FA}"/>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8" name="Rectangle 46">
              <a:extLst>
                <a:ext uri="{FF2B5EF4-FFF2-40B4-BE49-F238E27FC236}">
                  <a16:creationId xmlns:a16="http://schemas.microsoft.com/office/drawing/2014/main" id="{1B653CB3-E51C-FA42-9366-1EBFE3EB9AEC}"/>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9" name="Rectangle 47">
              <a:extLst>
                <a:ext uri="{FF2B5EF4-FFF2-40B4-BE49-F238E27FC236}">
                  <a16:creationId xmlns:a16="http://schemas.microsoft.com/office/drawing/2014/main" id="{D5FAA6CF-16F6-2C4D-B9E9-511CED99534C}"/>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0" name="Group 48">
            <a:extLst>
              <a:ext uri="{FF2B5EF4-FFF2-40B4-BE49-F238E27FC236}">
                <a16:creationId xmlns:a16="http://schemas.microsoft.com/office/drawing/2014/main" id="{EE849F3F-23E6-A54C-851D-D9996805D873}"/>
              </a:ext>
            </a:extLst>
          </p:cNvPr>
          <p:cNvGrpSpPr>
            <a:grpSpLocks/>
          </p:cNvGrpSpPr>
          <p:nvPr userDrawn="1"/>
        </p:nvGrpSpPr>
        <p:grpSpPr bwMode="auto">
          <a:xfrm>
            <a:off x="12552504" y="4951179"/>
            <a:ext cx="986752" cy="182532"/>
            <a:chOff x="5893" y="3158"/>
            <a:chExt cx="466" cy="115"/>
          </a:xfrm>
        </p:grpSpPr>
        <p:sp>
          <p:nvSpPr>
            <p:cNvPr id="41" name="Rectangle 49">
              <a:extLst>
                <a:ext uri="{FF2B5EF4-FFF2-40B4-BE49-F238E27FC236}">
                  <a16:creationId xmlns:a16="http://schemas.microsoft.com/office/drawing/2014/main" id="{EC9F2E21-4A06-5F45-A538-29E0900781CA}"/>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2" name="Rectangle 50">
              <a:extLst>
                <a:ext uri="{FF2B5EF4-FFF2-40B4-BE49-F238E27FC236}">
                  <a16:creationId xmlns:a16="http://schemas.microsoft.com/office/drawing/2014/main" id="{9E427585-F274-6047-B70D-074C216A90B1}"/>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3" name="Rectangle 51">
              <a:extLst>
                <a:ext uri="{FF2B5EF4-FFF2-40B4-BE49-F238E27FC236}">
                  <a16:creationId xmlns:a16="http://schemas.microsoft.com/office/drawing/2014/main" id="{6CD3E263-AA31-A046-B73C-124C58A6880B}"/>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4" name="Rectangle 52">
              <a:extLst>
                <a:ext uri="{FF2B5EF4-FFF2-40B4-BE49-F238E27FC236}">
                  <a16:creationId xmlns:a16="http://schemas.microsoft.com/office/drawing/2014/main" id="{245DFD49-C494-B545-885B-8D7C65D047EB}"/>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5" name="Group 53">
            <a:extLst>
              <a:ext uri="{FF2B5EF4-FFF2-40B4-BE49-F238E27FC236}">
                <a16:creationId xmlns:a16="http://schemas.microsoft.com/office/drawing/2014/main" id="{43EAC9D4-9283-FD4C-9CBC-DD4C97C4D028}"/>
              </a:ext>
            </a:extLst>
          </p:cNvPr>
          <p:cNvGrpSpPr>
            <a:grpSpLocks/>
          </p:cNvGrpSpPr>
          <p:nvPr userDrawn="1"/>
        </p:nvGrpSpPr>
        <p:grpSpPr bwMode="auto">
          <a:xfrm>
            <a:off x="12552504" y="5311482"/>
            <a:ext cx="986752" cy="182532"/>
            <a:chOff x="5893" y="3385"/>
            <a:chExt cx="466" cy="115"/>
          </a:xfrm>
        </p:grpSpPr>
        <p:sp>
          <p:nvSpPr>
            <p:cNvPr id="46" name="Rectangle 54">
              <a:extLst>
                <a:ext uri="{FF2B5EF4-FFF2-40B4-BE49-F238E27FC236}">
                  <a16:creationId xmlns:a16="http://schemas.microsoft.com/office/drawing/2014/main" id="{C6F1B3F1-1CD8-1F41-8030-62DA9E718D00}"/>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7" name="Rectangle 55">
              <a:extLst>
                <a:ext uri="{FF2B5EF4-FFF2-40B4-BE49-F238E27FC236}">
                  <a16:creationId xmlns:a16="http://schemas.microsoft.com/office/drawing/2014/main" id="{486ABEA3-CA24-A840-826A-777B8E85FA9C}"/>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8" name="Rectangle 56">
              <a:extLst>
                <a:ext uri="{FF2B5EF4-FFF2-40B4-BE49-F238E27FC236}">
                  <a16:creationId xmlns:a16="http://schemas.microsoft.com/office/drawing/2014/main" id="{A4C9EC0E-37B8-FC45-9645-D44E5FDA8FE5}"/>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9" name="Rectangle 57">
              <a:extLst>
                <a:ext uri="{FF2B5EF4-FFF2-40B4-BE49-F238E27FC236}">
                  <a16:creationId xmlns:a16="http://schemas.microsoft.com/office/drawing/2014/main" id="{3FA2047B-B1FC-3848-9B55-A4F4E9D78CC7}"/>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0" name="Group 58">
            <a:extLst>
              <a:ext uri="{FF2B5EF4-FFF2-40B4-BE49-F238E27FC236}">
                <a16:creationId xmlns:a16="http://schemas.microsoft.com/office/drawing/2014/main" id="{DB89DDA9-F376-9942-BDF5-C1B483A27E5D}"/>
              </a:ext>
            </a:extLst>
          </p:cNvPr>
          <p:cNvGrpSpPr>
            <a:grpSpLocks/>
          </p:cNvGrpSpPr>
          <p:nvPr userDrawn="1"/>
        </p:nvGrpSpPr>
        <p:grpSpPr bwMode="auto">
          <a:xfrm>
            <a:off x="12552504" y="5527346"/>
            <a:ext cx="986752" cy="182532"/>
            <a:chOff x="5893" y="3521"/>
            <a:chExt cx="466" cy="115"/>
          </a:xfrm>
        </p:grpSpPr>
        <p:sp>
          <p:nvSpPr>
            <p:cNvPr id="51" name="Rectangle 59">
              <a:extLst>
                <a:ext uri="{FF2B5EF4-FFF2-40B4-BE49-F238E27FC236}">
                  <a16:creationId xmlns:a16="http://schemas.microsoft.com/office/drawing/2014/main" id="{D308CABA-F4E6-FE43-97D2-527F28D9510B}"/>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2" name="Rectangle 60">
              <a:extLst>
                <a:ext uri="{FF2B5EF4-FFF2-40B4-BE49-F238E27FC236}">
                  <a16:creationId xmlns:a16="http://schemas.microsoft.com/office/drawing/2014/main" id="{CB8F7F42-57E3-674F-89CD-69E9F3EA1E43}"/>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3" name="Rectangle 61">
              <a:extLst>
                <a:ext uri="{FF2B5EF4-FFF2-40B4-BE49-F238E27FC236}">
                  <a16:creationId xmlns:a16="http://schemas.microsoft.com/office/drawing/2014/main" id="{45D48C65-E12E-3F4D-9B9C-FD3B403847DF}"/>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4" name="Rectangle 62">
              <a:extLst>
                <a:ext uri="{FF2B5EF4-FFF2-40B4-BE49-F238E27FC236}">
                  <a16:creationId xmlns:a16="http://schemas.microsoft.com/office/drawing/2014/main" id="{1875D82D-AF11-5C42-B92E-1007265998CB}"/>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5" name="Group 63">
            <a:extLst>
              <a:ext uri="{FF2B5EF4-FFF2-40B4-BE49-F238E27FC236}">
                <a16:creationId xmlns:a16="http://schemas.microsoft.com/office/drawing/2014/main" id="{C453870B-31A2-064E-AC66-7AD0A73EFFB2}"/>
              </a:ext>
            </a:extLst>
          </p:cNvPr>
          <p:cNvGrpSpPr>
            <a:grpSpLocks/>
          </p:cNvGrpSpPr>
          <p:nvPr userDrawn="1"/>
        </p:nvGrpSpPr>
        <p:grpSpPr bwMode="auto">
          <a:xfrm>
            <a:off x="12552504" y="5743210"/>
            <a:ext cx="986752" cy="182532"/>
            <a:chOff x="5893" y="3657"/>
            <a:chExt cx="466" cy="115"/>
          </a:xfrm>
        </p:grpSpPr>
        <p:sp>
          <p:nvSpPr>
            <p:cNvPr id="56" name="Rectangle 64">
              <a:extLst>
                <a:ext uri="{FF2B5EF4-FFF2-40B4-BE49-F238E27FC236}">
                  <a16:creationId xmlns:a16="http://schemas.microsoft.com/office/drawing/2014/main" id="{5FB6B005-2A47-DB41-B5B7-D0452AF2E58B}"/>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7" name="Rectangle 65">
              <a:extLst>
                <a:ext uri="{FF2B5EF4-FFF2-40B4-BE49-F238E27FC236}">
                  <a16:creationId xmlns:a16="http://schemas.microsoft.com/office/drawing/2014/main" id="{8CBBB1D9-78A0-E84B-8255-0EB9CB1EA824}"/>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8" name="Rectangle 66">
              <a:extLst>
                <a:ext uri="{FF2B5EF4-FFF2-40B4-BE49-F238E27FC236}">
                  <a16:creationId xmlns:a16="http://schemas.microsoft.com/office/drawing/2014/main" id="{DFBB024B-81DF-0043-B9BE-70CCAD7A79B8}"/>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9" name="Rectangle 67">
              <a:extLst>
                <a:ext uri="{FF2B5EF4-FFF2-40B4-BE49-F238E27FC236}">
                  <a16:creationId xmlns:a16="http://schemas.microsoft.com/office/drawing/2014/main" id="{612BCF12-2DD7-1943-A9A8-757DB7A5D2F5}"/>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0" name="Group 68">
            <a:extLst>
              <a:ext uri="{FF2B5EF4-FFF2-40B4-BE49-F238E27FC236}">
                <a16:creationId xmlns:a16="http://schemas.microsoft.com/office/drawing/2014/main" id="{EBFC565F-2881-F04F-8734-1F91FC3AC1C4}"/>
              </a:ext>
            </a:extLst>
          </p:cNvPr>
          <p:cNvGrpSpPr>
            <a:grpSpLocks/>
          </p:cNvGrpSpPr>
          <p:nvPr userDrawn="1"/>
        </p:nvGrpSpPr>
        <p:grpSpPr bwMode="auto">
          <a:xfrm>
            <a:off x="12552504" y="6103513"/>
            <a:ext cx="986752" cy="182532"/>
            <a:chOff x="5893" y="3884"/>
            <a:chExt cx="466" cy="115"/>
          </a:xfrm>
        </p:grpSpPr>
        <p:sp>
          <p:nvSpPr>
            <p:cNvPr id="61" name="Rectangle 69">
              <a:extLst>
                <a:ext uri="{FF2B5EF4-FFF2-40B4-BE49-F238E27FC236}">
                  <a16:creationId xmlns:a16="http://schemas.microsoft.com/office/drawing/2014/main" id="{5CB4777D-3C34-C442-926B-75CE08AE7395}"/>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2" name="Rectangle 70">
              <a:extLst>
                <a:ext uri="{FF2B5EF4-FFF2-40B4-BE49-F238E27FC236}">
                  <a16:creationId xmlns:a16="http://schemas.microsoft.com/office/drawing/2014/main" id="{32995273-D9E7-6840-8C82-AA0990F18556}"/>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3" name="Rectangle 71">
              <a:extLst>
                <a:ext uri="{FF2B5EF4-FFF2-40B4-BE49-F238E27FC236}">
                  <a16:creationId xmlns:a16="http://schemas.microsoft.com/office/drawing/2014/main" id="{DE61A292-759D-7E4B-B5D9-D739B4C64A3B}"/>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4" name="Rectangle 72">
              <a:extLst>
                <a:ext uri="{FF2B5EF4-FFF2-40B4-BE49-F238E27FC236}">
                  <a16:creationId xmlns:a16="http://schemas.microsoft.com/office/drawing/2014/main" id="{5B5CAEBC-9690-B743-B0F3-13A7AA621B82}"/>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5" name="Group 73">
            <a:extLst>
              <a:ext uri="{FF2B5EF4-FFF2-40B4-BE49-F238E27FC236}">
                <a16:creationId xmlns:a16="http://schemas.microsoft.com/office/drawing/2014/main" id="{D00EAAD5-5443-D241-A188-B31DE3BDF5A6}"/>
              </a:ext>
            </a:extLst>
          </p:cNvPr>
          <p:cNvGrpSpPr>
            <a:grpSpLocks/>
          </p:cNvGrpSpPr>
          <p:nvPr userDrawn="1"/>
        </p:nvGrpSpPr>
        <p:grpSpPr bwMode="auto">
          <a:xfrm>
            <a:off x="12552504" y="6328901"/>
            <a:ext cx="986752" cy="182532"/>
            <a:chOff x="5893" y="4026"/>
            <a:chExt cx="466" cy="115"/>
          </a:xfrm>
        </p:grpSpPr>
        <p:sp>
          <p:nvSpPr>
            <p:cNvPr id="66" name="Rectangle 74">
              <a:extLst>
                <a:ext uri="{FF2B5EF4-FFF2-40B4-BE49-F238E27FC236}">
                  <a16:creationId xmlns:a16="http://schemas.microsoft.com/office/drawing/2014/main" id="{3A821D70-CFB0-7844-9214-1AB32DE9444A}"/>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7" name="Rectangle 75">
              <a:extLst>
                <a:ext uri="{FF2B5EF4-FFF2-40B4-BE49-F238E27FC236}">
                  <a16:creationId xmlns:a16="http://schemas.microsoft.com/office/drawing/2014/main" id="{E3EA7169-A8AD-CF44-AF37-A86F1A42F176}"/>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8" name="Rectangle 76">
              <a:extLst>
                <a:ext uri="{FF2B5EF4-FFF2-40B4-BE49-F238E27FC236}">
                  <a16:creationId xmlns:a16="http://schemas.microsoft.com/office/drawing/2014/main" id="{74EE3653-5B3D-B247-9628-51074CB1D54E}"/>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9" name="Rectangle 77">
              <a:extLst>
                <a:ext uri="{FF2B5EF4-FFF2-40B4-BE49-F238E27FC236}">
                  <a16:creationId xmlns:a16="http://schemas.microsoft.com/office/drawing/2014/main" id="{6C423A97-52BF-B14E-9F04-5C18B5FA6626}"/>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70" name="Group 78">
            <a:extLst>
              <a:ext uri="{FF2B5EF4-FFF2-40B4-BE49-F238E27FC236}">
                <a16:creationId xmlns:a16="http://schemas.microsoft.com/office/drawing/2014/main" id="{87821762-3DDC-FF4D-BF0F-16B952F5566D}"/>
              </a:ext>
            </a:extLst>
          </p:cNvPr>
          <p:cNvGrpSpPr>
            <a:grpSpLocks/>
          </p:cNvGrpSpPr>
          <p:nvPr userDrawn="1"/>
        </p:nvGrpSpPr>
        <p:grpSpPr bwMode="auto">
          <a:xfrm>
            <a:off x="12552504" y="6552703"/>
            <a:ext cx="986752" cy="182532"/>
            <a:chOff x="5893" y="4167"/>
            <a:chExt cx="466" cy="115"/>
          </a:xfrm>
        </p:grpSpPr>
        <p:sp>
          <p:nvSpPr>
            <p:cNvPr id="71" name="Rectangle 79">
              <a:extLst>
                <a:ext uri="{FF2B5EF4-FFF2-40B4-BE49-F238E27FC236}">
                  <a16:creationId xmlns:a16="http://schemas.microsoft.com/office/drawing/2014/main" id="{DA1BE092-3BE0-C04B-AACB-2AFC32BC2F7D}"/>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2" name="Rectangle 80">
              <a:extLst>
                <a:ext uri="{FF2B5EF4-FFF2-40B4-BE49-F238E27FC236}">
                  <a16:creationId xmlns:a16="http://schemas.microsoft.com/office/drawing/2014/main" id="{3B1592F7-F1A1-ED4D-8BE6-78EFF37691C0}"/>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3" name="Rectangle 81">
              <a:extLst>
                <a:ext uri="{FF2B5EF4-FFF2-40B4-BE49-F238E27FC236}">
                  <a16:creationId xmlns:a16="http://schemas.microsoft.com/office/drawing/2014/main" id="{93D1B534-3B00-BD41-A885-BA13C16F8FDB}"/>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4" name="Rectangle 82">
              <a:extLst>
                <a:ext uri="{FF2B5EF4-FFF2-40B4-BE49-F238E27FC236}">
                  <a16:creationId xmlns:a16="http://schemas.microsoft.com/office/drawing/2014/main" id="{B0D1163A-DD24-904D-90F8-B493C4508089}"/>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sp>
        <p:nvSpPr>
          <p:cNvPr id="75" name="Rectangle 83">
            <a:extLst>
              <a:ext uri="{FF2B5EF4-FFF2-40B4-BE49-F238E27FC236}">
                <a16:creationId xmlns:a16="http://schemas.microsoft.com/office/drawing/2014/main" id="{61892A9F-E810-2B41-BE00-5AD4429439C6}"/>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Gill Sans MT" panose="020B0502020104020203" pitchFamily="34" charset="0"/>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Gill Sans MT" panose="020B0502020104020203" pitchFamily="34" charset="0"/>
                <a:ea typeface="微软雅黑" pitchFamily="34" charset="-122"/>
              </a:rPr>
              <a:t>建议同一页面内不超过四种颜色，以下是</a:t>
            </a:r>
            <a:r>
              <a:rPr lang="en-US" altLang="zh-CN" sz="1333" dirty="0">
                <a:solidFill>
                  <a:srgbClr val="374154"/>
                </a:solidFill>
                <a:latin typeface="Gill Sans MT" panose="020B0502020104020203" pitchFamily="34" charset="0"/>
                <a:ea typeface="微软雅黑" pitchFamily="34" charset="-122"/>
              </a:rPr>
              <a:t>13</a:t>
            </a:r>
            <a:r>
              <a:rPr lang="zh-CN" altLang="en-US" sz="1333" dirty="0">
                <a:solidFill>
                  <a:srgbClr val="374154"/>
                </a:solidFill>
                <a:latin typeface="Gill Sans MT" panose="020B0502020104020203" pitchFamily="34" charset="0"/>
                <a:ea typeface="微软雅黑" pitchFamily="34" charset="-122"/>
              </a:rPr>
              <a:t>组配色方案，同一页面内只选择一组使用。（仅供参考）</a:t>
            </a:r>
          </a:p>
        </p:txBody>
      </p:sp>
      <p:sp>
        <p:nvSpPr>
          <p:cNvPr id="76" name="Rectangle 84">
            <a:extLst>
              <a:ext uri="{FF2B5EF4-FFF2-40B4-BE49-F238E27FC236}">
                <a16:creationId xmlns:a16="http://schemas.microsoft.com/office/drawing/2014/main" id="{1416AE4C-1DA7-4645-8CCC-26A67B902FBB}"/>
              </a:ext>
            </a:extLst>
          </p:cNvPr>
          <p:cNvSpPr>
            <a:spLocks noChangeArrowheads="1"/>
          </p:cNvSpPr>
          <p:nvPr userDrawn="1"/>
        </p:nvSpPr>
        <p:spPr bwMode="auto">
          <a:xfrm>
            <a:off x="12340755" y="8468"/>
            <a:ext cx="1590238" cy="57938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Gill Sans MT" panose="020B0502020104020203" pitchFamily="34" charset="0"/>
                <a:ea typeface="微软雅黑" pitchFamily="34" charset="-122"/>
              </a:rPr>
              <a:t>客户或者合作伙伴的标志放在右上角</a:t>
            </a:r>
            <a:r>
              <a:rPr lang="en-US" altLang="zh-CN" sz="1333" dirty="0">
                <a:solidFill>
                  <a:srgbClr val="374154"/>
                </a:solidFill>
                <a:latin typeface="Gill Sans MT" panose="020B0502020104020203" pitchFamily="34" charset="0"/>
                <a:ea typeface="微软雅黑" pitchFamily="34" charset="-122"/>
              </a:rPr>
              <a:t>.</a:t>
            </a:r>
            <a:endParaRPr lang="zh-CN" altLang="en-US" sz="1333" dirty="0">
              <a:solidFill>
                <a:srgbClr val="374154"/>
              </a:solidFill>
              <a:latin typeface="Gill Sans MT" panose="020B0502020104020203" pitchFamily="34" charset="0"/>
              <a:ea typeface="微软雅黑" pitchFamily="34" charset="-122"/>
            </a:endParaRPr>
          </a:p>
        </p:txBody>
      </p:sp>
    </p:spTree>
    <p:extLst>
      <p:ext uri="{BB962C8B-B14F-4D97-AF65-F5344CB8AC3E}">
        <p14:creationId xmlns:p14="http://schemas.microsoft.com/office/powerpoint/2010/main" val="1999680077"/>
      </p:ext>
    </p:extLst>
  </p:cSld>
  <p:clrMap bg1="lt1" tx1="dk1" bg2="lt2" tx2="dk2" accent1="accent1" accent2="accent2" accent3="accent3" accent4="accent4" accent5="accent5" accent6="accent6" hlink="hlink" folHlink="folHlink"/>
  <p:sldLayoutIdLst>
    <p:sldLayoutId id="2147483903" r:id="rId1"/>
  </p:sldLayoutIdLst>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6" name="矩形 75"/>
          <p:cNvSpPr/>
          <p:nvPr userDrawn="1"/>
        </p:nvSpPr>
        <p:spPr bwMode="auto">
          <a:xfrm>
            <a:off x="2292125" y="222933"/>
            <a:ext cx="6891755" cy="6446427"/>
          </a:xfrm>
          <a:prstGeom prst="rect">
            <a:avLst/>
          </a:prstGeom>
          <a:blipFill dpi="0" rotWithShape="1">
            <a:blip r:embed="rId3" cstate="screen">
              <a:alphaModFix amt="33000"/>
              <a:extLst>
                <a:ext uri="{28A0092B-C50C-407E-A947-70E740481C1C}">
                  <a14:useLocalDpi xmlns:a14="http://schemas.microsoft.com/office/drawing/2010/main"/>
                </a:ext>
              </a:extLst>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78" name="TextBox 77"/>
          <p:cNvSpPr txBox="1"/>
          <p:nvPr userDrawn="1"/>
        </p:nvSpPr>
        <p:spPr>
          <a:xfrm>
            <a:off x="995536" y="3909114"/>
            <a:ext cx="9484933" cy="912429"/>
          </a:xfrm>
          <a:prstGeom prst="rect">
            <a:avLst/>
          </a:prstGeom>
          <a:noFill/>
        </p:spPr>
        <p:txBody>
          <a:bodyPr wrap="square" rtlCol="0">
            <a:spAutoFit/>
          </a:bodyPr>
          <a:lstStyle/>
          <a:p>
            <a:r>
              <a:rPr lang="en-US" altLang="zh-CN" sz="1066" b="1" dirty="0">
                <a:solidFill>
                  <a:srgbClr val="FFFFFF">
                    <a:lumMod val="75000"/>
                  </a:srgbClr>
                </a:solidFill>
                <a:latin typeface="微软雅黑" panose="020B0503020204020204" pitchFamily="34" charset="-122"/>
                <a:ea typeface="微软雅黑" panose="020B0503020204020204" pitchFamily="34" charset="-122"/>
                <a:cs typeface="Arial" pitchFamily="34" charset="0"/>
              </a:rPr>
              <a:t>Copyright©2014 Huawei Technologies Co., Ltd. All Rights Reserved.</a:t>
            </a:r>
            <a:endParaRPr lang="zh-CN"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endParaRPr>
          </a:p>
          <a:p>
            <a:r>
              <a:rPr lang="en-US"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rPr>
              <a:t>The 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Huawei may change the information at any time without notice. </a:t>
            </a:r>
            <a:endParaRPr lang="zh-CN"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endParaRPr>
          </a:p>
        </p:txBody>
      </p:sp>
      <p:pic>
        <p:nvPicPr>
          <p:cNvPr id="2050" name="Picture 2"/>
          <p:cNvPicPr>
            <a:picLocks noChangeAspect="1" noChangeArrowheads="1"/>
          </p:cNvPicPr>
          <p:nvPr userDrawn="1"/>
        </p:nvPicPr>
        <p:blipFill>
          <a:blip r:embed="rId4" cstate="print">
            <a:extLst>
              <a:ext uri="{28A0092B-C50C-407E-A947-70E740481C1C}">
                <a14:useLocalDpi xmlns:a14="http://schemas.microsoft.com/office/drawing/2010/main"/>
              </a:ext>
            </a:extLst>
          </a:blip>
          <a:srcRect/>
          <a:stretch>
            <a:fillRect/>
          </a:stretch>
        </p:blipFill>
        <p:spPr bwMode="auto">
          <a:xfrm>
            <a:off x="3595099" y="1095719"/>
            <a:ext cx="4285807" cy="2137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userDrawn="1"/>
        </p:nvPicPr>
        <p:blipFill>
          <a:blip r:embed="rId5" cstate="print">
            <a:extLst>
              <a:ext uri="{28A0092B-C50C-407E-A947-70E740481C1C}">
                <a14:useLocalDpi xmlns:a14="http://schemas.microsoft.com/office/drawing/2010/main"/>
              </a:ext>
            </a:extLst>
          </a:blip>
          <a:srcRect/>
          <a:stretch>
            <a:fillRect/>
          </a:stretch>
        </p:blipFill>
        <p:spPr bwMode="auto">
          <a:xfrm>
            <a:off x="3420406" y="713271"/>
            <a:ext cx="4635193" cy="861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副标题 2">
            <a:extLst>
              <a:ext uri="{FF2B5EF4-FFF2-40B4-BE49-F238E27FC236}">
                <a16:creationId xmlns:a16="http://schemas.microsoft.com/office/drawing/2014/main" id="{37B817A9-DDF9-C947-809E-CEA56D73EBC6}"/>
              </a:ext>
            </a:extLst>
          </p:cNvPr>
          <p:cNvSpPr txBox="1">
            <a:spLocks/>
          </p:cNvSpPr>
          <p:nvPr userDrawn="1"/>
        </p:nvSpPr>
        <p:spPr bwMode="auto">
          <a:xfrm>
            <a:off x="10098858" y="6289094"/>
            <a:ext cx="1978993"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6">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a:p>
            <a:pPr marL="0" indent="0" algn="ctr">
              <a:buFontTx/>
              <a:buNone/>
              <a:defRPr/>
            </a:pPr>
            <a:r>
              <a:rPr lang="en-US" altLang="zh-CN" sz="1333" b="0" dirty="0">
                <a:solidFill>
                  <a:schemeClr val="bg1">
                    <a:lumMod val="65000"/>
                  </a:schemeClr>
                </a:solidFill>
                <a:latin typeface="+mj-ea"/>
                <a:ea typeface="+mj-ea"/>
                <a:hlinkClick r:id="rId7">
                  <a:extLst>
                    <a:ext uri="{A12FA001-AC4F-418D-AE19-62706E023703}">
                      <ahyp:hlinkClr xmlns:ahyp="http://schemas.microsoft.com/office/drawing/2018/hyperlinkcolor" val="tx"/>
                    </a:ext>
                  </a:extLst>
                </a:hlinkClick>
              </a:rPr>
              <a:t>www.mindspore.cn</a:t>
            </a:r>
            <a:endParaRPr lang="en-US" altLang="zh-CN" sz="1333" b="0" dirty="0">
              <a:solidFill>
                <a:schemeClr val="bg1">
                  <a:lumMod val="65000"/>
                </a:schemeClr>
              </a:solidFill>
              <a:latin typeface="+mj-ea"/>
              <a:ea typeface="+mj-ea"/>
            </a:endParaRPr>
          </a:p>
        </p:txBody>
      </p:sp>
      <p:sp>
        <p:nvSpPr>
          <p:cNvPr id="7" name="矩形 6">
            <a:extLst>
              <a:ext uri="{FF2B5EF4-FFF2-40B4-BE49-F238E27FC236}">
                <a16:creationId xmlns:a16="http://schemas.microsoft.com/office/drawing/2014/main" id="{5A6D581C-F1F9-CF4F-9C2E-5A12AE0DFCD3}"/>
              </a:ext>
            </a:extLst>
          </p:cNvPr>
          <p:cNvSpPr/>
          <p:nvPr userDrawn="1"/>
        </p:nvSpPr>
        <p:spPr bwMode="auto">
          <a:xfrm>
            <a:off x="12374038" y="3284984"/>
            <a:ext cx="1311056" cy="3634656"/>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sp>
        <p:nvSpPr>
          <p:cNvPr id="8" name="Rectangle 15">
            <a:extLst>
              <a:ext uri="{FF2B5EF4-FFF2-40B4-BE49-F238E27FC236}">
                <a16:creationId xmlns:a16="http://schemas.microsoft.com/office/drawing/2014/main" id="{5203212E-DBFD-044A-AB27-170F6C737E72}"/>
              </a:ext>
            </a:extLst>
          </p:cNvPr>
          <p:cNvSpPr>
            <a:spLocks noChangeArrowheads="1"/>
          </p:cNvSpPr>
          <p:nvPr userDrawn="1"/>
        </p:nvSpPr>
        <p:spPr bwMode="auto">
          <a:xfrm>
            <a:off x="-2614587" y="131014"/>
            <a:ext cx="2460528" cy="628915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英文标题</a:t>
            </a:r>
            <a:r>
              <a:rPr lang="en-US" altLang="zh-CN" sz="1466" dirty="0">
                <a:solidFill>
                  <a:srgbClr val="374154"/>
                </a:solidFill>
                <a:latin typeface="Gill Sans MT" panose="020B0502020104020203" pitchFamily="34" charset="0"/>
                <a:ea typeface="Microsoft YaHei" panose="020B0503020204020204" pitchFamily="34" charset="-122"/>
              </a:rPr>
              <a:t>:32-35pt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内部使用字体 </a:t>
            </a:r>
            <a:r>
              <a:rPr lang="en-US" altLang="zh-CN" sz="1466"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00000"/>
              </a:lnSpc>
              <a:spcBef>
                <a:spcPct val="20000"/>
              </a:spcBef>
              <a:buFont typeface="Arial" charset="0"/>
              <a:buNone/>
            </a:pPr>
            <a:r>
              <a:rPr lang="en-US" altLang="zh-CN" sz="1466" dirty="0" err="1">
                <a:solidFill>
                  <a:srgbClr val="374154"/>
                </a:solidFill>
                <a:latin typeface="Gill Sans MT" panose="020B0502020104020203" pitchFamily="34" charset="0"/>
                <a:ea typeface="Microsoft YaHei" panose="020B0503020204020204" pitchFamily="34" charset="-122"/>
              </a:rPr>
              <a:t>FrutigerNext</a:t>
            </a:r>
            <a:r>
              <a:rPr lang="en-US" altLang="zh-CN" sz="1466"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外部使用字体 </a:t>
            </a:r>
            <a:r>
              <a:rPr lang="en-US" altLang="zh-CN" sz="1466"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100000"/>
              </a:lnSpc>
              <a:spcBef>
                <a:spcPct val="20000"/>
              </a:spcBef>
              <a:buFont typeface="Arial" charset="0"/>
              <a:buNone/>
            </a:pPr>
            <a:endParaRPr lang="en-US" altLang="zh-CN"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中文标题</a:t>
            </a:r>
            <a:r>
              <a:rPr lang="en-US" altLang="zh-CN" sz="1466" dirty="0">
                <a:solidFill>
                  <a:srgbClr val="374154"/>
                </a:solidFill>
                <a:latin typeface="Gill Sans MT" panose="020B0502020104020203" pitchFamily="34" charset="0"/>
                <a:ea typeface="Microsoft YaHei" panose="020B0503020204020204" pitchFamily="34" charset="-122"/>
              </a:rPr>
              <a:t>:30-32pt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字体</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英文正文</a:t>
            </a:r>
            <a:r>
              <a:rPr lang="en-US" altLang="zh-CN" sz="1466"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子目录 </a:t>
            </a:r>
            <a:r>
              <a:rPr lang="en-US" altLang="zh-CN" sz="1466" dirty="0">
                <a:solidFill>
                  <a:srgbClr val="374154"/>
                </a:solidFill>
                <a:latin typeface="Gill Sans MT" panose="020B0502020104020203" pitchFamily="34" charset="0"/>
                <a:ea typeface="Microsoft YaHei" panose="020B0503020204020204" pitchFamily="34" charset="-122"/>
              </a:rPr>
              <a:t>(2-5</a:t>
            </a:r>
            <a:r>
              <a:rPr lang="zh-CN" altLang="en-US" sz="1466" dirty="0">
                <a:solidFill>
                  <a:srgbClr val="374154"/>
                </a:solidFill>
                <a:latin typeface="Gill Sans MT" panose="020B0502020104020203" pitchFamily="34" charset="0"/>
                <a:ea typeface="Microsoft YaHei" panose="020B0503020204020204" pitchFamily="34" charset="-122"/>
              </a:rPr>
              <a:t>级</a:t>
            </a:r>
            <a:r>
              <a:rPr lang="en-US" altLang="zh-CN" sz="1466"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内部使用字体 </a:t>
            </a:r>
            <a:r>
              <a:rPr lang="en-US" altLang="zh-CN" sz="1466"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00000"/>
              </a:lnSpc>
              <a:spcBef>
                <a:spcPct val="20000"/>
              </a:spcBef>
              <a:buFont typeface="Arial" charset="0"/>
              <a:buNone/>
            </a:pPr>
            <a:r>
              <a:rPr lang="en-US" altLang="zh-CN" sz="1466" dirty="0" err="1">
                <a:solidFill>
                  <a:srgbClr val="374154"/>
                </a:solidFill>
                <a:latin typeface="Gill Sans MT" panose="020B0502020104020203" pitchFamily="34" charset="0"/>
                <a:ea typeface="Microsoft YaHei" panose="020B0503020204020204" pitchFamily="34" charset="-122"/>
              </a:rPr>
              <a:t>FrutigerNext</a:t>
            </a:r>
            <a:r>
              <a:rPr lang="en-US" altLang="zh-CN" sz="1466"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外部使用字体 </a:t>
            </a:r>
            <a:r>
              <a:rPr lang="en-US" altLang="zh-CN" sz="1466"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100000"/>
              </a:lnSpc>
              <a:spcBef>
                <a:spcPct val="20000"/>
              </a:spcBef>
              <a:buFont typeface="Arial" charset="0"/>
              <a:buNone/>
            </a:pPr>
            <a:endParaRPr lang="en-US" altLang="zh-CN"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中文正文</a:t>
            </a:r>
            <a:r>
              <a:rPr lang="en-US" altLang="zh-CN" sz="1466"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子目录</a:t>
            </a:r>
            <a:r>
              <a:rPr lang="en-US" altLang="zh-CN" sz="1466" dirty="0">
                <a:solidFill>
                  <a:srgbClr val="374154"/>
                </a:solidFill>
                <a:latin typeface="Gill Sans MT" panose="020B0502020104020203" pitchFamily="34" charset="0"/>
                <a:ea typeface="Microsoft YaHei" panose="020B0503020204020204" pitchFamily="34" charset="-122"/>
              </a:rPr>
              <a:t>(2-5</a:t>
            </a:r>
            <a:r>
              <a:rPr lang="zh-CN" altLang="en-US" sz="1466" dirty="0">
                <a:solidFill>
                  <a:srgbClr val="374154"/>
                </a:solidFill>
                <a:latin typeface="Gill Sans MT" panose="020B0502020104020203" pitchFamily="34" charset="0"/>
                <a:ea typeface="Microsoft YaHei" panose="020B0503020204020204" pitchFamily="34" charset="-122"/>
              </a:rPr>
              <a:t>级</a:t>
            </a:r>
            <a:r>
              <a:rPr lang="en-US" altLang="zh-CN" sz="1466" dirty="0">
                <a:solidFill>
                  <a:srgbClr val="374154"/>
                </a:solidFill>
                <a:latin typeface="Gill Sans MT" panose="020B0502020104020203" pitchFamily="34" charset="0"/>
                <a:ea typeface="Microsoft YaHei" panose="020B0503020204020204" pitchFamily="34" charset="-122"/>
              </a:rPr>
              <a:t>):18pt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字体</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细黑体</a:t>
            </a:r>
            <a:r>
              <a:rPr lang="zh-CN" altLang="en-US" sz="1466" b="1" dirty="0">
                <a:solidFill>
                  <a:srgbClr val="374154"/>
                </a:solidFill>
                <a:latin typeface="Gill Sans MT" panose="020B0502020104020203" pitchFamily="34" charset="0"/>
                <a:ea typeface="Microsoft YaHei" panose="020B0503020204020204" pitchFamily="34" charset="-122"/>
              </a:rPr>
              <a:t> </a:t>
            </a:r>
          </a:p>
        </p:txBody>
      </p:sp>
      <p:grpSp>
        <p:nvGrpSpPr>
          <p:cNvPr id="9" name="Group 18">
            <a:extLst>
              <a:ext uri="{FF2B5EF4-FFF2-40B4-BE49-F238E27FC236}">
                <a16:creationId xmlns:a16="http://schemas.microsoft.com/office/drawing/2014/main" id="{7D93BE4C-D227-5D4B-8D8D-6F70092D0627}"/>
              </a:ext>
            </a:extLst>
          </p:cNvPr>
          <p:cNvGrpSpPr>
            <a:grpSpLocks/>
          </p:cNvGrpSpPr>
          <p:nvPr userDrawn="1"/>
        </p:nvGrpSpPr>
        <p:grpSpPr bwMode="auto">
          <a:xfrm>
            <a:off x="12552504" y="3727418"/>
            <a:ext cx="986752" cy="182532"/>
            <a:chOff x="5893" y="2387"/>
            <a:chExt cx="466" cy="115"/>
          </a:xfrm>
        </p:grpSpPr>
        <p:sp>
          <p:nvSpPr>
            <p:cNvPr id="10" name="Rectangle 19">
              <a:extLst>
                <a:ext uri="{FF2B5EF4-FFF2-40B4-BE49-F238E27FC236}">
                  <a16:creationId xmlns:a16="http://schemas.microsoft.com/office/drawing/2014/main" id="{59202757-079A-3945-B2F0-118CAC7A082A}"/>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 name="Rectangle 20">
              <a:extLst>
                <a:ext uri="{FF2B5EF4-FFF2-40B4-BE49-F238E27FC236}">
                  <a16:creationId xmlns:a16="http://schemas.microsoft.com/office/drawing/2014/main" id="{B3E2777A-B17A-8E41-9353-86CF7C0C7442}"/>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 name="Rectangle 21">
              <a:extLst>
                <a:ext uri="{FF2B5EF4-FFF2-40B4-BE49-F238E27FC236}">
                  <a16:creationId xmlns:a16="http://schemas.microsoft.com/office/drawing/2014/main" id="{45114F6C-D194-ED42-996D-4BDE24BF386B}"/>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 name="Rectangle 22">
              <a:extLst>
                <a:ext uri="{FF2B5EF4-FFF2-40B4-BE49-F238E27FC236}">
                  <a16:creationId xmlns:a16="http://schemas.microsoft.com/office/drawing/2014/main" id="{85495D8A-AA28-6647-B0B4-3F9C020C0A1E}"/>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5" name="Group 23">
            <a:extLst>
              <a:ext uri="{FF2B5EF4-FFF2-40B4-BE49-F238E27FC236}">
                <a16:creationId xmlns:a16="http://schemas.microsoft.com/office/drawing/2014/main" id="{836D9482-7B1E-5742-9DA6-F4B0BC72264B}"/>
              </a:ext>
            </a:extLst>
          </p:cNvPr>
          <p:cNvGrpSpPr>
            <a:grpSpLocks/>
          </p:cNvGrpSpPr>
          <p:nvPr userDrawn="1"/>
        </p:nvGrpSpPr>
        <p:grpSpPr bwMode="auto">
          <a:xfrm>
            <a:off x="12552504" y="3943282"/>
            <a:ext cx="986752" cy="182532"/>
            <a:chOff x="5893" y="2523"/>
            <a:chExt cx="466" cy="115"/>
          </a:xfrm>
        </p:grpSpPr>
        <p:sp>
          <p:nvSpPr>
            <p:cNvPr id="16" name="Rectangle 24">
              <a:extLst>
                <a:ext uri="{FF2B5EF4-FFF2-40B4-BE49-F238E27FC236}">
                  <a16:creationId xmlns:a16="http://schemas.microsoft.com/office/drawing/2014/main" id="{A1146B72-AD47-0645-B4AB-8224C8F331F2}"/>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7" name="Rectangle 25">
              <a:extLst>
                <a:ext uri="{FF2B5EF4-FFF2-40B4-BE49-F238E27FC236}">
                  <a16:creationId xmlns:a16="http://schemas.microsoft.com/office/drawing/2014/main" id="{124F8FAD-2814-4F49-9C71-C1A02DE4E6DB}"/>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8" name="Rectangle 26">
              <a:extLst>
                <a:ext uri="{FF2B5EF4-FFF2-40B4-BE49-F238E27FC236}">
                  <a16:creationId xmlns:a16="http://schemas.microsoft.com/office/drawing/2014/main" id="{CAD259D7-A657-8842-BB94-2118D56305CC}"/>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9" name="Rectangle 27">
              <a:extLst>
                <a:ext uri="{FF2B5EF4-FFF2-40B4-BE49-F238E27FC236}">
                  <a16:creationId xmlns:a16="http://schemas.microsoft.com/office/drawing/2014/main" id="{52BF82AF-AC91-114B-8EC2-1A3133A6EBB7}"/>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0" name="Group 28">
            <a:extLst>
              <a:ext uri="{FF2B5EF4-FFF2-40B4-BE49-F238E27FC236}">
                <a16:creationId xmlns:a16="http://schemas.microsoft.com/office/drawing/2014/main" id="{559E3D71-51B4-C24B-89C7-938EB569A04E}"/>
              </a:ext>
            </a:extLst>
          </p:cNvPr>
          <p:cNvGrpSpPr>
            <a:grpSpLocks/>
          </p:cNvGrpSpPr>
          <p:nvPr userDrawn="1"/>
        </p:nvGrpSpPr>
        <p:grpSpPr bwMode="auto">
          <a:xfrm>
            <a:off x="12552504" y="4159146"/>
            <a:ext cx="986752" cy="182532"/>
            <a:chOff x="5893" y="2659"/>
            <a:chExt cx="466" cy="115"/>
          </a:xfrm>
        </p:grpSpPr>
        <p:sp>
          <p:nvSpPr>
            <p:cNvPr id="21" name="Rectangle 29">
              <a:extLst>
                <a:ext uri="{FF2B5EF4-FFF2-40B4-BE49-F238E27FC236}">
                  <a16:creationId xmlns:a16="http://schemas.microsoft.com/office/drawing/2014/main" id="{B2D54600-36E1-2B45-BDA6-28F61DD331E1}"/>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2" name="Rectangle 30">
              <a:extLst>
                <a:ext uri="{FF2B5EF4-FFF2-40B4-BE49-F238E27FC236}">
                  <a16:creationId xmlns:a16="http://schemas.microsoft.com/office/drawing/2014/main" id="{2F3FCE6C-EEC3-4747-9E80-021855FF0DE9}"/>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3" name="Rectangle 31">
              <a:extLst>
                <a:ext uri="{FF2B5EF4-FFF2-40B4-BE49-F238E27FC236}">
                  <a16:creationId xmlns:a16="http://schemas.microsoft.com/office/drawing/2014/main" id="{4B75B4BD-60BE-E449-8E0A-2A092996B1ED}"/>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4" name="Rectangle 32">
              <a:extLst>
                <a:ext uri="{FF2B5EF4-FFF2-40B4-BE49-F238E27FC236}">
                  <a16:creationId xmlns:a16="http://schemas.microsoft.com/office/drawing/2014/main" id="{CED391AF-C410-7541-97E2-86D949847C7B}"/>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5" name="Group 33">
            <a:extLst>
              <a:ext uri="{FF2B5EF4-FFF2-40B4-BE49-F238E27FC236}">
                <a16:creationId xmlns:a16="http://schemas.microsoft.com/office/drawing/2014/main" id="{35913413-4734-554B-839E-02CD405CEC78}"/>
              </a:ext>
            </a:extLst>
          </p:cNvPr>
          <p:cNvGrpSpPr>
            <a:grpSpLocks/>
          </p:cNvGrpSpPr>
          <p:nvPr userDrawn="1"/>
        </p:nvGrpSpPr>
        <p:grpSpPr bwMode="auto">
          <a:xfrm>
            <a:off x="12552504" y="3511551"/>
            <a:ext cx="986752" cy="188882"/>
            <a:chOff x="5893" y="2251"/>
            <a:chExt cx="466" cy="119"/>
          </a:xfrm>
        </p:grpSpPr>
        <p:sp>
          <p:nvSpPr>
            <p:cNvPr id="26" name="Rectangle 34">
              <a:extLst>
                <a:ext uri="{FF2B5EF4-FFF2-40B4-BE49-F238E27FC236}">
                  <a16:creationId xmlns:a16="http://schemas.microsoft.com/office/drawing/2014/main" id="{73EA8893-2F55-B44B-8185-90916A70BCEA}"/>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7" name="Rectangle 35">
              <a:extLst>
                <a:ext uri="{FF2B5EF4-FFF2-40B4-BE49-F238E27FC236}">
                  <a16:creationId xmlns:a16="http://schemas.microsoft.com/office/drawing/2014/main" id="{E372A3FB-F260-BC40-932B-4AAFA36D6850}"/>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8" name="Rectangle 36">
              <a:extLst>
                <a:ext uri="{FF2B5EF4-FFF2-40B4-BE49-F238E27FC236}">
                  <a16:creationId xmlns:a16="http://schemas.microsoft.com/office/drawing/2014/main" id="{3F094607-B9C2-284F-8FC4-B4DFFAB1F024}"/>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9" name="Rectangle 37">
              <a:extLst>
                <a:ext uri="{FF2B5EF4-FFF2-40B4-BE49-F238E27FC236}">
                  <a16:creationId xmlns:a16="http://schemas.microsoft.com/office/drawing/2014/main" id="{A4EF3F1C-151C-B14D-9805-5B9E45CDCB9D}"/>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0" name="Group 38">
            <a:extLst>
              <a:ext uri="{FF2B5EF4-FFF2-40B4-BE49-F238E27FC236}">
                <a16:creationId xmlns:a16="http://schemas.microsoft.com/office/drawing/2014/main" id="{E3CAADB2-6D81-D84E-9EDD-ACE4946F4AD3}"/>
              </a:ext>
            </a:extLst>
          </p:cNvPr>
          <p:cNvGrpSpPr>
            <a:grpSpLocks/>
          </p:cNvGrpSpPr>
          <p:nvPr userDrawn="1"/>
        </p:nvGrpSpPr>
        <p:grpSpPr bwMode="auto">
          <a:xfrm>
            <a:off x="12552504" y="4519449"/>
            <a:ext cx="986752" cy="182532"/>
            <a:chOff x="5893" y="2886"/>
            <a:chExt cx="466" cy="115"/>
          </a:xfrm>
        </p:grpSpPr>
        <p:sp>
          <p:nvSpPr>
            <p:cNvPr id="31" name="Rectangle 39">
              <a:extLst>
                <a:ext uri="{FF2B5EF4-FFF2-40B4-BE49-F238E27FC236}">
                  <a16:creationId xmlns:a16="http://schemas.microsoft.com/office/drawing/2014/main" id="{A1D2F0C8-6A7F-B548-8626-C18296C134BC}"/>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2" name="Rectangle 40">
              <a:extLst>
                <a:ext uri="{FF2B5EF4-FFF2-40B4-BE49-F238E27FC236}">
                  <a16:creationId xmlns:a16="http://schemas.microsoft.com/office/drawing/2014/main" id="{B40FE2AD-5DB4-FC41-AEC4-552177DB3BB6}"/>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3" name="Rectangle 41">
              <a:extLst>
                <a:ext uri="{FF2B5EF4-FFF2-40B4-BE49-F238E27FC236}">
                  <a16:creationId xmlns:a16="http://schemas.microsoft.com/office/drawing/2014/main" id="{A5991973-72F9-EC44-BDE5-0CDA18890FB9}"/>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4" name="Rectangle 42">
              <a:extLst>
                <a:ext uri="{FF2B5EF4-FFF2-40B4-BE49-F238E27FC236}">
                  <a16:creationId xmlns:a16="http://schemas.microsoft.com/office/drawing/2014/main" id="{E5C842D2-87E5-8741-8565-2E12FBC782B4}"/>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5" name="Group 43">
            <a:extLst>
              <a:ext uri="{FF2B5EF4-FFF2-40B4-BE49-F238E27FC236}">
                <a16:creationId xmlns:a16="http://schemas.microsoft.com/office/drawing/2014/main" id="{9F1C496C-077A-8746-917F-8C9CBAEB1735}"/>
              </a:ext>
            </a:extLst>
          </p:cNvPr>
          <p:cNvGrpSpPr>
            <a:grpSpLocks/>
          </p:cNvGrpSpPr>
          <p:nvPr userDrawn="1"/>
        </p:nvGrpSpPr>
        <p:grpSpPr bwMode="auto">
          <a:xfrm>
            <a:off x="12552504" y="4735313"/>
            <a:ext cx="986752" cy="182532"/>
            <a:chOff x="5893" y="3022"/>
            <a:chExt cx="466" cy="115"/>
          </a:xfrm>
        </p:grpSpPr>
        <p:sp>
          <p:nvSpPr>
            <p:cNvPr id="36" name="Rectangle 44">
              <a:extLst>
                <a:ext uri="{FF2B5EF4-FFF2-40B4-BE49-F238E27FC236}">
                  <a16:creationId xmlns:a16="http://schemas.microsoft.com/office/drawing/2014/main" id="{EB08B7C4-A636-374E-BF63-14BFCAC60744}"/>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7" name="Rectangle 45">
              <a:extLst>
                <a:ext uri="{FF2B5EF4-FFF2-40B4-BE49-F238E27FC236}">
                  <a16:creationId xmlns:a16="http://schemas.microsoft.com/office/drawing/2014/main" id="{21EAD89D-0D7E-7140-8DD6-22A53D40645C}"/>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8" name="Rectangle 46">
              <a:extLst>
                <a:ext uri="{FF2B5EF4-FFF2-40B4-BE49-F238E27FC236}">
                  <a16:creationId xmlns:a16="http://schemas.microsoft.com/office/drawing/2014/main" id="{E8439C8B-415B-2B4C-A933-364FD14C1F3E}"/>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9" name="Rectangle 47">
              <a:extLst>
                <a:ext uri="{FF2B5EF4-FFF2-40B4-BE49-F238E27FC236}">
                  <a16:creationId xmlns:a16="http://schemas.microsoft.com/office/drawing/2014/main" id="{97561A36-0809-524A-A950-4B2F8B144DD4}"/>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0" name="Group 48">
            <a:extLst>
              <a:ext uri="{FF2B5EF4-FFF2-40B4-BE49-F238E27FC236}">
                <a16:creationId xmlns:a16="http://schemas.microsoft.com/office/drawing/2014/main" id="{E5185556-401A-464E-8E3E-2D09C0CD8F18}"/>
              </a:ext>
            </a:extLst>
          </p:cNvPr>
          <p:cNvGrpSpPr>
            <a:grpSpLocks/>
          </p:cNvGrpSpPr>
          <p:nvPr userDrawn="1"/>
        </p:nvGrpSpPr>
        <p:grpSpPr bwMode="auto">
          <a:xfrm>
            <a:off x="12552504" y="4951179"/>
            <a:ext cx="986752" cy="182532"/>
            <a:chOff x="5893" y="3158"/>
            <a:chExt cx="466" cy="115"/>
          </a:xfrm>
        </p:grpSpPr>
        <p:sp>
          <p:nvSpPr>
            <p:cNvPr id="41" name="Rectangle 49">
              <a:extLst>
                <a:ext uri="{FF2B5EF4-FFF2-40B4-BE49-F238E27FC236}">
                  <a16:creationId xmlns:a16="http://schemas.microsoft.com/office/drawing/2014/main" id="{3F5174E4-9441-284A-863D-DC7FA8628C35}"/>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2" name="Rectangle 50">
              <a:extLst>
                <a:ext uri="{FF2B5EF4-FFF2-40B4-BE49-F238E27FC236}">
                  <a16:creationId xmlns:a16="http://schemas.microsoft.com/office/drawing/2014/main" id="{074B64B3-D127-1A4D-B727-9A551818EB46}"/>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3" name="Rectangle 51">
              <a:extLst>
                <a:ext uri="{FF2B5EF4-FFF2-40B4-BE49-F238E27FC236}">
                  <a16:creationId xmlns:a16="http://schemas.microsoft.com/office/drawing/2014/main" id="{E14621F6-63C9-E74B-B130-6E5364F9EDAC}"/>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4" name="Rectangle 52">
              <a:extLst>
                <a:ext uri="{FF2B5EF4-FFF2-40B4-BE49-F238E27FC236}">
                  <a16:creationId xmlns:a16="http://schemas.microsoft.com/office/drawing/2014/main" id="{BA98252D-A2DA-D44A-9382-21C210BB848C}"/>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5" name="Group 53">
            <a:extLst>
              <a:ext uri="{FF2B5EF4-FFF2-40B4-BE49-F238E27FC236}">
                <a16:creationId xmlns:a16="http://schemas.microsoft.com/office/drawing/2014/main" id="{96163CB2-833F-FB44-AED1-995649577B7B}"/>
              </a:ext>
            </a:extLst>
          </p:cNvPr>
          <p:cNvGrpSpPr>
            <a:grpSpLocks/>
          </p:cNvGrpSpPr>
          <p:nvPr userDrawn="1"/>
        </p:nvGrpSpPr>
        <p:grpSpPr bwMode="auto">
          <a:xfrm>
            <a:off x="12552504" y="5311482"/>
            <a:ext cx="986752" cy="182532"/>
            <a:chOff x="5893" y="3385"/>
            <a:chExt cx="466" cy="115"/>
          </a:xfrm>
        </p:grpSpPr>
        <p:sp>
          <p:nvSpPr>
            <p:cNvPr id="46" name="Rectangle 54">
              <a:extLst>
                <a:ext uri="{FF2B5EF4-FFF2-40B4-BE49-F238E27FC236}">
                  <a16:creationId xmlns:a16="http://schemas.microsoft.com/office/drawing/2014/main" id="{E565B988-8184-204F-A4E9-3ED45849547B}"/>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7" name="Rectangle 55">
              <a:extLst>
                <a:ext uri="{FF2B5EF4-FFF2-40B4-BE49-F238E27FC236}">
                  <a16:creationId xmlns:a16="http://schemas.microsoft.com/office/drawing/2014/main" id="{4DCEF680-EC1E-B046-B95D-B95644927F1A}"/>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8" name="Rectangle 56">
              <a:extLst>
                <a:ext uri="{FF2B5EF4-FFF2-40B4-BE49-F238E27FC236}">
                  <a16:creationId xmlns:a16="http://schemas.microsoft.com/office/drawing/2014/main" id="{56EF83C3-6AFB-CB4E-8EAA-D6B47F638C18}"/>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9" name="Rectangle 57">
              <a:extLst>
                <a:ext uri="{FF2B5EF4-FFF2-40B4-BE49-F238E27FC236}">
                  <a16:creationId xmlns:a16="http://schemas.microsoft.com/office/drawing/2014/main" id="{335498A7-9509-3F4F-BCA1-CEA0B04753CD}"/>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0" name="Group 58">
            <a:extLst>
              <a:ext uri="{FF2B5EF4-FFF2-40B4-BE49-F238E27FC236}">
                <a16:creationId xmlns:a16="http://schemas.microsoft.com/office/drawing/2014/main" id="{A4AEE5FE-ECC0-2244-90B4-A77EDC0F8F7B}"/>
              </a:ext>
            </a:extLst>
          </p:cNvPr>
          <p:cNvGrpSpPr>
            <a:grpSpLocks/>
          </p:cNvGrpSpPr>
          <p:nvPr userDrawn="1"/>
        </p:nvGrpSpPr>
        <p:grpSpPr bwMode="auto">
          <a:xfrm>
            <a:off x="12552504" y="5527346"/>
            <a:ext cx="986752" cy="182532"/>
            <a:chOff x="5893" y="3521"/>
            <a:chExt cx="466" cy="115"/>
          </a:xfrm>
        </p:grpSpPr>
        <p:sp>
          <p:nvSpPr>
            <p:cNvPr id="51" name="Rectangle 59">
              <a:extLst>
                <a:ext uri="{FF2B5EF4-FFF2-40B4-BE49-F238E27FC236}">
                  <a16:creationId xmlns:a16="http://schemas.microsoft.com/office/drawing/2014/main" id="{7889A54A-B5F5-FE47-A63B-BBB022226BF8}"/>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2" name="Rectangle 60">
              <a:extLst>
                <a:ext uri="{FF2B5EF4-FFF2-40B4-BE49-F238E27FC236}">
                  <a16:creationId xmlns:a16="http://schemas.microsoft.com/office/drawing/2014/main" id="{89BFD80D-1400-9D4E-8986-47A2F4B1092E}"/>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3" name="Rectangle 61">
              <a:extLst>
                <a:ext uri="{FF2B5EF4-FFF2-40B4-BE49-F238E27FC236}">
                  <a16:creationId xmlns:a16="http://schemas.microsoft.com/office/drawing/2014/main" id="{A811C8F5-24B9-0448-85E7-01E4857ECE74}"/>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4" name="Rectangle 62">
              <a:extLst>
                <a:ext uri="{FF2B5EF4-FFF2-40B4-BE49-F238E27FC236}">
                  <a16:creationId xmlns:a16="http://schemas.microsoft.com/office/drawing/2014/main" id="{B4960DF4-946C-154D-B1D7-C7538C9B7B2B}"/>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5" name="Group 63">
            <a:extLst>
              <a:ext uri="{FF2B5EF4-FFF2-40B4-BE49-F238E27FC236}">
                <a16:creationId xmlns:a16="http://schemas.microsoft.com/office/drawing/2014/main" id="{B0FDF7C6-675D-8E4C-BB8A-8F5F0402D5BF}"/>
              </a:ext>
            </a:extLst>
          </p:cNvPr>
          <p:cNvGrpSpPr>
            <a:grpSpLocks/>
          </p:cNvGrpSpPr>
          <p:nvPr userDrawn="1"/>
        </p:nvGrpSpPr>
        <p:grpSpPr bwMode="auto">
          <a:xfrm>
            <a:off x="12552504" y="5743210"/>
            <a:ext cx="986752" cy="182532"/>
            <a:chOff x="5893" y="3657"/>
            <a:chExt cx="466" cy="115"/>
          </a:xfrm>
        </p:grpSpPr>
        <p:sp>
          <p:nvSpPr>
            <p:cNvPr id="56" name="Rectangle 64">
              <a:extLst>
                <a:ext uri="{FF2B5EF4-FFF2-40B4-BE49-F238E27FC236}">
                  <a16:creationId xmlns:a16="http://schemas.microsoft.com/office/drawing/2014/main" id="{ED1B41F9-3928-9540-876D-4C9839702B3B}"/>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7" name="Rectangle 65">
              <a:extLst>
                <a:ext uri="{FF2B5EF4-FFF2-40B4-BE49-F238E27FC236}">
                  <a16:creationId xmlns:a16="http://schemas.microsoft.com/office/drawing/2014/main" id="{C06C673A-5AA6-D448-A096-2C948D6F82EF}"/>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8" name="Rectangle 66">
              <a:extLst>
                <a:ext uri="{FF2B5EF4-FFF2-40B4-BE49-F238E27FC236}">
                  <a16:creationId xmlns:a16="http://schemas.microsoft.com/office/drawing/2014/main" id="{48B897C9-BAF3-1C4B-969D-22293624BB66}"/>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9" name="Rectangle 67">
              <a:extLst>
                <a:ext uri="{FF2B5EF4-FFF2-40B4-BE49-F238E27FC236}">
                  <a16:creationId xmlns:a16="http://schemas.microsoft.com/office/drawing/2014/main" id="{6D59BABF-A8D1-E740-B1A6-8C04AE75F262}"/>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0" name="Group 68">
            <a:extLst>
              <a:ext uri="{FF2B5EF4-FFF2-40B4-BE49-F238E27FC236}">
                <a16:creationId xmlns:a16="http://schemas.microsoft.com/office/drawing/2014/main" id="{E319CB91-BCA8-9846-BEF7-6465E7DC1262}"/>
              </a:ext>
            </a:extLst>
          </p:cNvPr>
          <p:cNvGrpSpPr>
            <a:grpSpLocks/>
          </p:cNvGrpSpPr>
          <p:nvPr userDrawn="1"/>
        </p:nvGrpSpPr>
        <p:grpSpPr bwMode="auto">
          <a:xfrm>
            <a:off x="12552504" y="6103513"/>
            <a:ext cx="986752" cy="182532"/>
            <a:chOff x="5893" y="3884"/>
            <a:chExt cx="466" cy="115"/>
          </a:xfrm>
        </p:grpSpPr>
        <p:sp>
          <p:nvSpPr>
            <p:cNvPr id="61" name="Rectangle 69">
              <a:extLst>
                <a:ext uri="{FF2B5EF4-FFF2-40B4-BE49-F238E27FC236}">
                  <a16:creationId xmlns:a16="http://schemas.microsoft.com/office/drawing/2014/main" id="{563AD034-CC37-B84F-B5F9-8A7AEB6663A9}"/>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2" name="Rectangle 70">
              <a:extLst>
                <a:ext uri="{FF2B5EF4-FFF2-40B4-BE49-F238E27FC236}">
                  <a16:creationId xmlns:a16="http://schemas.microsoft.com/office/drawing/2014/main" id="{890CF457-995E-DE45-B60F-D11FCD6C4D99}"/>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3" name="Rectangle 71">
              <a:extLst>
                <a:ext uri="{FF2B5EF4-FFF2-40B4-BE49-F238E27FC236}">
                  <a16:creationId xmlns:a16="http://schemas.microsoft.com/office/drawing/2014/main" id="{5439FED2-0D9A-1B40-94BA-6CB5C3AF6566}"/>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4" name="Rectangle 72">
              <a:extLst>
                <a:ext uri="{FF2B5EF4-FFF2-40B4-BE49-F238E27FC236}">
                  <a16:creationId xmlns:a16="http://schemas.microsoft.com/office/drawing/2014/main" id="{3CF36EEA-D1AC-314B-99BA-739AA85EC086}"/>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5" name="Group 73">
            <a:extLst>
              <a:ext uri="{FF2B5EF4-FFF2-40B4-BE49-F238E27FC236}">
                <a16:creationId xmlns:a16="http://schemas.microsoft.com/office/drawing/2014/main" id="{E4B47C28-BE4B-074D-BB97-09BB819FF0DE}"/>
              </a:ext>
            </a:extLst>
          </p:cNvPr>
          <p:cNvGrpSpPr>
            <a:grpSpLocks/>
          </p:cNvGrpSpPr>
          <p:nvPr userDrawn="1"/>
        </p:nvGrpSpPr>
        <p:grpSpPr bwMode="auto">
          <a:xfrm>
            <a:off x="12552504" y="6328901"/>
            <a:ext cx="986752" cy="182532"/>
            <a:chOff x="5893" y="4026"/>
            <a:chExt cx="466" cy="115"/>
          </a:xfrm>
        </p:grpSpPr>
        <p:sp>
          <p:nvSpPr>
            <p:cNvPr id="66" name="Rectangle 74">
              <a:extLst>
                <a:ext uri="{FF2B5EF4-FFF2-40B4-BE49-F238E27FC236}">
                  <a16:creationId xmlns:a16="http://schemas.microsoft.com/office/drawing/2014/main" id="{63B8030E-2D82-4042-9F3B-CC7AAC7BD8D1}"/>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7" name="Rectangle 75">
              <a:extLst>
                <a:ext uri="{FF2B5EF4-FFF2-40B4-BE49-F238E27FC236}">
                  <a16:creationId xmlns:a16="http://schemas.microsoft.com/office/drawing/2014/main" id="{694784B0-E052-E541-A20C-751F57A8956C}"/>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8" name="Rectangle 76">
              <a:extLst>
                <a:ext uri="{FF2B5EF4-FFF2-40B4-BE49-F238E27FC236}">
                  <a16:creationId xmlns:a16="http://schemas.microsoft.com/office/drawing/2014/main" id="{6977F404-E593-7345-91E2-1CD3097DB2BD}"/>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9" name="Rectangle 77">
              <a:extLst>
                <a:ext uri="{FF2B5EF4-FFF2-40B4-BE49-F238E27FC236}">
                  <a16:creationId xmlns:a16="http://schemas.microsoft.com/office/drawing/2014/main" id="{B97DE819-EA33-F943-A4DA-A66AF5E669B9}"/>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70" name="Group 78">
            <a:extLst>
              <a:ext uri="{FF2B5EF4-FFF2-40B4-BE49-F238E27FC236}">
                <a16:creationId xmlns:a16="http://schemas.microsoft.com/office/drawing/2014/main" id="{83792C11-98CF-D34E-A4D6-AC3388626ECD}"/>
              </a:ext>
            </a:extLst>
          </p:cNvPr>
          <p:cNvGrpSpPr>
            <a:grpSpLocks/>
          </p:cNvGrpSpPr>
          <p:nvPr userDrawn="1"/>
        </p:nvGrpSpPr>
        <p:grpSpPr bwMode="auto">
          <a:xfrm>
            <a:off x="12552504" y="6552703"/>
            <a:ext cx="986752" cy="182532"/>
            <a:chOff x="5893" y="4167"/>
            <a:chExt cx="466" cy="115"/>
          </a:xfrm>
        </p:grpSpPr>
        <p:sp>
          <p:nvSpPr>
            <p:cNvPr id="71" name="Rectangle 79">
              <a:extLst>
                <a:ext uri="{FF2B5EF4-FFF2-40B4-BE49-F238E27FC236}">
                  <a16:creationId xmlns:a16="http://schemas.microsoft.com/office/drawing/2014/main" id="{0800CDAF-AC8B-F84F-947C-3EE0FDBD8AA8}"/>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2" name="Rectangle 80">
              <a:extLst>
                <a:ext uri="{FF2B5EF4-FFF2-40B4-BE49-F238E27FC236}">
                  <a16:creationId xmlns:a16="http://schemas.microsoft.com/office/drawing/2014/main" id="{D0646A81-5F73-BA4C-B920-4E8ACF27FE67}"/>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3" name="Rectangle 81">
              <a:extLst>
                <a:ext uri="{FF2B5EF4-FFF2-40B4-BE49-F238E27FC236}">
                  <a16:creationId xmlns:a16="http://schemas.microsoft.com/office/drawing/2014/main" id="{AA96928E-E7D2-C54D-9E3C-066F87AD18A2}"/>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4" name="Rectangle 82">
              <a:extLst>
                <a:ext uri="{FF2B5EF4-FFF2-40B4-BE49-F238E27FC236}">
                  <a16:creationId xmlns:a16="http://schemas.microsoft.com/office/drawing/2014/main" id="{BC596BE1-7A82-5540-9FF3-B753CFE5D7BC}"/>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sp>
        <p:nvSpPr>
          <p:cNvPr id="75" name="Rectangle 83">
            <a:extLst>
              <a:ext uri="{FF2B5EF4-FFF2-40B4-BE49-F238E27FC236}">
                <a16:creationId xmlns:a16="http://schemas.microsoft.com/office/drawing/2014/main" id="{93F36448-1245-3340-BE03-9F90FA716A0D}"/>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Gill Sans MT" panose="020B0502020104020203" pitchFamily="34" charset="0"/>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Gill Sans MT" panose="020B0502020104020203" pitchFamily="34" charset="0"/>
                <a:ea typeface="微软雅黑" pitchFamily="34" charset="-122"/>
              </a:rPr>
              <a:t>建议同一页面内不超过四种颜色，以下是</a:t>
            </a:r>
            <a:r>
              <a:rPr lang="en-US" altLang="zh-CN" sz="1333" dirty="0">
                <a:solidFill>
                  <a:srgbClr val="374154"/>
                </a:solidFill>
                <a:latin typeface="Gill Sans MT" panose="020B0502020104020203" pitchFamily="34" charset="0"/>
                <a:ea typeface="微软雅黑" pitchFamily="34" charset="-122"/>
              </a:rPr>
              <a:t>13</a:t>
            </a:r>
            <a:r>
              <a:rPr lang="zh-CN" altLang="en-US" sz="1333" dirty="0">
                <a:solidFill>
                  <a:srgbClr val="374154"/>
                </a:solidFill>
                <a:latin typeface="Gill Sans MT" panose="020B0502020104020203" pitchFamily="34" charset="0"/>
                <a:ea typeface="微软雅黑" pitchFamily="34" charset="-122"/>
              </a:rPr>
              <a:t>组配色方案，同一页面内只选择一组使用。（仅供参考）</a:t>
            </a:r>
          </a:p>
        </p:txBody>
      </p:sp>
      <p:sp>
        <p:nvSpPr>
          <p:cNvPr id="77" name="Rectangle 84">
            <a:extLst>
              <a:ext uri="{FF2B5EF4-FFF2-40B4-BE49-F238E27FC236}">
                <a16:creationId xmlns:a16="http://schemas.microsoft.com/office/drawing/2014/main" id="{3AD1EDA2-6988-B549-AF6F-F8AA41639D07}"/>
              </a:ext>
            </a:extLst>
          </p:cNvPr>
          <p:cNvSpPr>
            <a:spLocks noChangeArrowheads="1"/>
          </p:cNvSpPr>
          <p:nvPr userDrawn="1"/>
        </p:nvSpPr>
        <p:spPr bwMode="auto">
          <a:xfrm>
            <a:off x="12340755" y="8468"/>
            <a:ext cx="1590238" cy="57938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Gill Sans MT" panose="020B0502020104020203" pitchFamily="34" charset="0"/>
                <a:ea typeface="微软雅黑" pitchFamily="34" charset="-122"/>
              </a:rPr>
              <a:t>客户或者合作伙伴的标志放在右上角</a:t>
            </a:r>
            <a:r>
              <a:rPr lang="en-US" altLang="zh-CN" sz="1333" dirty="0">
                <a:solidFill>
                  <a:srgbClr val="374154"/>
                </a:solidFill>
                <a:latin typeface="Gill Sans MT" panose="020B0502020104020203" pitchFamily="34" charset="0"/>
                <a:ea typeface="微软雅黑" pitchFamily="34" charset="-122"/>
              </a:rPr>
              <a:t>.</a:t>
            </a:r>
            <a:endParaRPr lang="zh-CN" altLang="en-US" sz="1333" dirty="0">
              <a:solidFill>
                <a:srgbClr val="374154"/>
              </a:solidFill>
              <a:latin typeface="Gill Sans MT" panose="020B0502020104020203" pitchFamily="34" charset="0"/>
              <a:ea typeface="微软雅黑" pitchFamily="34" charset="-122"/>
            </a:endParaRPr>
          </a:p>
        </p:txBody>
      </p:sp>
    </p:spTree>
    <p:extLst>
      <p:ext uri="{BB962C8B-B14F-4D97-AF65-F5344CB8AC3E}">
        <p14:creationId xmlns:p14="http://schemas.microsoft.com/office/powerpoint/2010/main" val="3761959715"/>
      </p:ext>
    </p:extLst>
  </p:cSld>
  <p:clrMap bg1="lt1" tx1="dk1" bg2="lt2" tx2="dk2" accent1="accent1" accent2="accent2" accent3="accent3" accent4="accent4" accent5="accent5" accent6="accent6" hlink="hlink" folHlink="folHlink"/>
  <p:sldLayoutIdLst>
    <p:sldLayoutId id="2147483883" r:id="rId1"/>
  </p:sldLayoutIdLst>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hf hdr="0" ftr="0" dt="0"/>
  <p:txStyles>
    <p:titleStyle>
      <a:lvl1pPr algn="l" rtl="0" eaLnBrk="0" fontAlgn="base" hangingPunct="0">
        <a:spcBef>
          <a:spcPct val="0"/>
        </a:spcBef>
        <a:spcAft>
          <a:spcPct val="0"/>
        </a:spcAft>
        <a:defRPr sz="4265" b="1">
          <a:solidFill>
            <a:srgbClr val="990000"/>
          </a:solidFill>
          <a:latin typeface="+mj-lt"/>
          <a:ea typeface="+mj-ea"/>
          <a:cs typeface="+mj-cs"/>
        </a:defRPr>
      </a:lvl1pPr>
      <a:lvl2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2pPr>
      <a:lvl3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3pPr>
      <a:lvl4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4pPr>
      <a:lvl5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spcBef>
          <a:spcPct val="20000"/>
        </a:spcBef>
        <a:spcAft>
          <a:spcPct val="0"/>
        </a:spcAft>
        <a:buClr>
          <a:srgbClr val="990000"/>
        </a:buClr>
        <a:buChar char="•"/>
        <a:defRPr sz="3199" b="1">
          <a:solidFill>
            <a:schemeClr val="tx1"/>
          </a:solidFill>
          <a:latin typeface="+mn-lt"/>
          <a:ea typeface="+mn-ea"/>
          <a:cs typeface="+mn-cs"/>
        </a:defRPr>
      </a:lvl1pPr>
      <a:lvl2pPr marL="990278" indent="-380876" algn="l" rtl="0" eaLnBrk="0" fontAlgn="base" hangingPunct="0">
        <a:spcBef>
          <a:spcPct val="20000"/>
        </a:spcBef>
        <a:spcAft>
          <a:spcPct val="0"/>
        </a:spcAft>
        <a:buFont typeface="Arial" charset="0"/>
        <a:buChar char="›"/>
        <a:defRPr sz="2666">
          <a:solidFill>
            <a:schemeClr val="tx1"/>
          </a:solidFill>
          <a:latin typeface="+mn-lt"/>
          <a:ea typeface="+mn-ea"/>
          <a:cs typeface="+mn-cs"/>
        </a:defRPr>
      </a:lvl2pPr>
      <a:lvl3pPr marL="1523505" indent="-304701" algn="l" rtl="0" eaLnBrk="0" fontAlgn="base" hangingPunct="0">
        <a:spcBef>
          <a:spcPct val="20000"/>
        </a:spcBef>
        <a:spcAft>
          <a:spcPct val="0"/>
        </a:spcAft>
        <a:buFont typeface="FrutigerNext LT Medium" charset="0"/>
        <a:buChar char="»"/>
        <a:defRPr>
          <a:solidFill>
            <a:schemeClr val="tx1"/>
          </a:solidFill>
          <a:latin typeface="+mn-lt"/>
          <a:ea typeface="+mn-ea"/>
          <a:cs typeface="+mn-cs"/>
        </a:defRPr>
      </a:lvl3pPr>
      <a:lvl4pPr marL="2132907" indent="-304701" algn="l" rtl="0" eaLnBrk="0" fontAlgn="base" hangingPunct="0">
        <a:spcBef>
          <a:spcPct val="20000"/>
        </a:spcBef>
        <a:spcAft>
          <a:spcPct val="0"/>
        </a:spcAft>
        <a:buChar char="–"/>
        <a:defRPr sz="2133">
          <a:solidFill>
            <a:schemeClr val="tx1"/>
          </a:solidFill>
          <a:latin typeface="+mn-lt"/>
          <a:ea typeface="+mn-ea"/>
          <a:cs typeface="+mn-cs"/>
        </a:defRPr>
      </a:lvl4pPr>
      <a:lvl5pPr marL="2742308" indent="-304701" algn="l" rtl="0" eaLnBrk="0" fontAlgn="base" hangingPunct="0">
        <a:spcBef>
          <a:spcPct val="20000"/>
        </a:spcBef>
        <a:spcAft>
          <a:spcPct val="0"/>
        </a:spcAft>
        <a:buFont typeface="Arial" charset="0"/>
        <a:buChar char="~"/>
        <a:defRPr sz="2133">
          <a:solidFill>
            <a:schemeClr val="tx1"/>
          </a:solidFill>
          <a:latin typeface="+mn-lt"/>
          <a:ea typeface="+mn-ea"/>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emf"/><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3.png"/><Relationship Id="rId1" Type="http://schemas.openxmlformats.org/officeDocument/2006/relationships/slideLayout" Target="../slideLayouts/slideLayout8.xml"/><Relationship Id="rId4" Type="http://schemas.openxmlformats.org/officeDocument/2006/relationships/image" Target="../media/image22.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20964" y="693428"/>
            <a:ext cx="10297144" cy="953563"/>
          </a:xfrm>
          <a:noFill/>
        </p:spPr>
        <p:txBody>
          <a:bodyPr anchor="ctr">
            <a:noAutofit/>
          </a:bodyPr>
          <a:lstStyle/>
          <a:p>
            <a:r>
              <a:rPr lang="en-US" altLang="zh-CN" sz="6600" dirty="0">
                <a:solidFill>
                  <a:schemeClr val="bg1"/>
                </a:solidFill>
                <a:latin typeface="Microsoft YaHei" panose="020B0503020204020204" pitchFamily="34" charset="-122"/>
                <a:ea typeface="Microsoft YaHei" panose="020B0503020204020204" pitchFamily="34" charset="-122"/>
              </a:rPr>
              <a:t>AI</a:t>
            </a:r>
            <a:r>
              <a:rPr lang="zh-CN" altLang="en-US" sz="6600" dirty="0">
                <a:solidFill>
                  <a:schemeClr val="bg1"/>
                </a:solidFill>
                <a:latin typeface="Microsoft YaHei" panose="020B0503020204020204" pitchFamily="34" charset="-122"/>
                <a:ea typeface="Microsoft YaHei" panose="020B0503020204020204" pitchFamily="34" charset="-122"/>
              </a:rPr>
              <a:t>编译器</a:t>
            </a:r>
            <a:r>
              <a:rPr lang="en-US" altLang="zh-CN" sz="4000" dirty="0">
                <a:solidFill>
                  <a:schemeClr val="bg1"/>
                </a:solidFill>
                <a:latin typeface="Microsoft YaHei" panose="020B0503020204020204" pitchFamily="34" charset="-122"/>
                <a:ea typeface="Microsoft YaHei" panose="020B0503020204020204" pitchFamily="34" charset="-122"/>
              </a:rPr>
              <a:t>-</a:t>
            </a:r>
            <a:r>
              <a:rPr lang="zh-CN" altLang="en-US" sz="4000" dirty="0">
                <a:solidFill>
                  <a:schemeClr val="bg1"/>
                </a:solidFill>
                <a:latin typeface="Microsoft YaHei" panose="020B0503020204020204" pitchFamily="34" charset="-122"/>
                <a:ea typeface="Microsoft YaHei" panose="020B0503020204020204" pitchFamily="34" charset="-122"/>
              </a:rPr>
              <a:t>系列之前端优化</a:t>
            </a:r>
            <a:endParaRPr lang="zh-CN" altLang="en-US" sz="6600" dirty="0">
              <a:solidFill>
                <a:schemeClr val="bg1"/>
              </a:solidFill>
              <a:latin typeface="Microsoft YaHei" panose="020B0503020204020204" pitchFamily="34" charset="-122"/>
              <a:ea typeface="Microsoft YaHei" panose="020B0503020204020204" pitchFamily="34" charset="-122"/>
            </a:endParaRPr>
          </a:p>
        </p:txBody>
      </p:sp>
      <p:sp>
        <p:nvSpPr>
          <p:cNvPr id="6" name="副标题 2">
            <a:extLst>
              <a:ext uri="{FF2B5EF4-FFF2-40B4-BE49-F238E27FC236}">
                <a16:creationId xmlns:a16="http://schemas.microsoft.com/office/drawing/2014/main" id="{CFF1FABF-8BDE-C54A-A9C6-18A81E72C433}"/>
              </a:ext>
            </a:extLst>
          </p:cNvPr>
          <p:cNvSpPr>
            <a:spLocks noGrp="1"/>
          </p:cNvSpPr>
          <p:nvPr>
            <p:ph type="subTitle" idx="1"/>
          </p:nvPr>
        </p:nvSpPr>
        <p:spPr>
          <a:xfrm>
            <a:off x="1345853" y="3896673"/>
            <a:ext cx="2376264" cy="720081"/>
          </a:xfrm>
        </p:spPr>
        <p:txBody>
          <a:bodyPr anchor="ctr"/>
          <a:lstStyle/>
          <a:p>
            <a:pPr>
              <a:lnSpc>
                <a:spcPct val="100000"/>
              </a:lnSpc>
            </a:pPr>
            <a:r>
              <a:rPr lang="en-US" altLang="zh-CN" sz="6600" b="1" dirty="0">
                <a:solidFill>
                  <a:schemeClr val="bg1"/>
                </a:solidFill>
                <a:latin typeface="Stentiga" pitchFamily="82" charset="0"/>
                <a:ea typeface="Toppan Bunkyu Midashi Gothic Ex" panose="020B0900000000000000" pitchFamily="34" charset="-128"/>
                <a:cs typeface="Phosphate Inline" panose="02000506050000020004" pitchFamily="2" charset="0"/>
              </a:rPr>
              <a:t>ZOMI</a:t>
            </a:r>
            <a:endParaRPr lang="zh-CN" altLang="en-US" sz="6600" b="1" dirty="0">
              <a:solidFill>
                <a:schemeClr val="bg1"/>
              </a:solidFill>
              <a:latin typeface="Stentiga" pitchFamily="82" charset="0"/>
              <a:ea typeface="Toppan Bunkyu Midashi Gothic Ex" panose="020B0900000000000000" pitchFamily="34" charset="-128"/>
              <a:cs typeface="Phosphate Inline" panose="02000506050000020004" pitchFamily="2" charset="0"/>
            </a:endParaRPr>
          </a:p>
        </p:txBody>
      </p:sp>
      <p:pic>
        <p:nvPicPr>
          <p:cNvPr id="7" name="图片 6">
            <a:extLst>
              <a:ext uri="{FF2B5EF4-FFF2-40B4-BE49-F238E27FC236}">
                <a16:creationId xmlns:a16="http://schemas.microsoft.com/office/drawing/2014/main" id="{9881655E-97A6-F947-8F72-F4046D855423}"/>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53765" y="3896673"/>
            <a:ext cx="636527" cy="636527"/>
          </a:xfrm>
          <a:prstGeom prst="ellipse">
            <a:avLst/>
          </a:prstGeom>
          <a:ln w="28575" cap="rnd">
            <a:solidFill>
              <a:schemeClr val="bg1"/>
            </a:solidFill>
            <a:prstDash val="solid"/>
          </a:ln>
          <a:effectLst/>
        </p:spPr>
      </p:pic>
      <p:sp>
        <p:nvSpPr>
          <p:cNvPr id="8" name="标题 1">
            <a:extLst>
              <a:ext uri="{FF2B5EF4-FFF2-40B4-BE49-F238E27FC236}">
                <a16:creationId xmlns:a16="http://schemas.microsoft.com/office/drawing/2014/main" id="{E86395C9-D3A3-F743-9A37-107A71540301}"/>
              </a:ext>
            </a:extLst>
          </p:cNvPr>
          <p:cNvSpPr txBox="1">
            <a:spLocks/>
          </p:cNvSpPr>
          <p:nvPr/>
        </p:nvSpPr>
        <p:spPr>
          <a:xfrm>
            <a:off x="337741" y="1772816"/>
            <a:ext cx="6552728" cy="1872208"/>
          </a:xfrm>
          <a:prstGeom prst="rect">
            <a:avLst/>
          </a:prstGeom>
          <a:gradFill flip="none" rotWithShape="1">
            <a:gsLst>
              <a:gs pos="30000">
                <a:schemeClr val="bg1">
                  <a:alpha val="0"/>
                </a:schemeClr>
              </a:gs>
              <a:gs pos="63000">
                <a:schemeClr val="bg1">
                  <a:alpha val="32000"/>
                </a:schemeClr>
              </a:gs>
              <a:gs pos="100000">
                <a:srgbClr val="6FC4F7"/>
              </a:gs>
            </a:gsLst>
            <a:lin ang="0" scaled="0"/>
            <a:tileRect/>
          </a:gradFill>
          <a:ln>
            <a:noFill/>
          </a:ln>
        </p:spPr>
        <p:txBody>
          <a:bodyPr anchor="ctr">
            <a:noAutofit/>
          </a:bodyPr>
          <a:lstStyle>
            <a:lvl1pPr algn="l" rtl="0" eaLnBrk="0" fontAlgn="base" hangingPunct="0">
              <a:spcBef>
                <a:spcPct val="0"/>
              </a:spcBef>
              <a:spcAft>
                <a:spcPct val="0"/>
              </a:spcAft>
              <a:defRPr sz="4265" b="1">
                <a:solidFill>
                  <a:srgbClr val="0070C0"/>
                </a:solidFill>
                <a:latin typeface="微软雅黑" pitchFamily="34" charset="-122"/>
                <a:ea typeface="微软雅黑" pitchFamily="34" charset="-122"/>
                <a:cs typeface="Arial" pitchFamily="34" charset="0"/>
              </a:defRPr>
            </a:lvl1pPr>
            <a:lvl2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2pPr>
            <a:lvl3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3pPr>
            <a:lvl4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4pPr>
            <a:lvl5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a:lstStyle>
          <a:p>
            <a:r>
              <a:rPr lang="zh-CN" altLang="en-US" sz="9600" dirty="0">
                <a:solidFill>
                  <a:schemeClr val="bg1"/>
                </a:solidFill>
                <a:latin typeface="Microsoft YaHei" panose="020B0503020204020204" pitchFamily="34" charset="-122"/>
                <a:ea typeface="Microsoft YaHei" panose="020B0503020204020204" pitchFamily="34" charset="-122"/>
                <a:cs typeface="Futura Medium" panose="020B0602020204020303" pitchFamily="34" charset="-79"/>
              </a:rPr>
              <a:t>代数化简</a:t>
            </a:r>
            <a:endParaRPr lang="en-US" altLang="zh-CN" sz="9600" dirty="0">
              <a:solidFill>
                <a:schemeClr val="bg1"/>
              </a:solidFill>
              <a:latin typeface="Microsoft YaHei" panose="020B0503020204020204" pitchFamily="34" charset="-122"/>
              <a:ea typeface="Microsoft YaHei" panose="020B0503020204020204" pitchFamily="34" charset="-122"/>
              <a:cs typeface="Futura Medium" panose="020B0602020204020303" pitchFamily="34" charset="-79"/>
            </a:endParaRPr>
          </a:p>
        </p:txBody>
      </p:sp>
    </p:spTree>
    <p:extLst>
      <p:ext uri="{BB962C8B-B14F-4D97-AF65-F5344CB8AC3E}">
        <p14:creationId xmlns:p14="http://schemas.microsoft.com/office/powerpoint/2010/main" val="334436039"/>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F070C18-AB22-C349-AD6A-57985058D4A3}"/>
              </a:ext>
            </a:extLst>
          </p:cNvPr>
          <p:cNvSpPr>
            <a:spLocks noGrp="1"/>
          </p:cNvSpPr>
          <p:nvPr>
            <p:ph type="title"/>
          </p:nvPr>
        </p:nvSpPr>
        <p:spPr/>
        <p:txBody>
          <a:bodyPr/>
          <a:lstStyle/>
          <a:p>
            <a:pPr marL="0" indent="0">
              <a:buNone/>
            </a:pPr>
            <a:r>
              <a:rPr lang="zh-CN" altLang="en-US" b="0" dirty="0"/>
              <a:t>算术化简 </a:t>
            </a:r>
            <a:r>
              <a:rPr lang="en-US" altLang="zh-CN" b="0" dirty="0"/>
              <a:t>II</a:t>
            </a:r>
          </a:p>
        </p:txBody>
      </p:sp>
      <p:sp>
        <p:nvSpPr>
          <p:cNvPr id="5" name="内容占位符 4">
            <a:extLst>
              <a:ext uri="{FF2B5EF4-FFF2-40B4-BE49-F238E27FC236}">
                <a16:creationId xmlns:a16="http://schemas.microsoft.com/office/drawing/2014/main" id="{83D4EE28-12C0-A040-BFBF-E172397DF1D1}"/>
              </a:ext>
            </a:extLst>
          </p:cNvPr>
          <p:cNvSpPr>
            <a:spLocks noGrp="1"/>
          </p:cNvSpPr>
          <p:nvPr>
            <p:ph sz="half" idx="1"/>
          </p:nvPr>
        </p:nvSpPr>
        <p:spPr>
          <a:xfrm>
            <a:off x="623635" y="1412776"/>
            <a:ext cx="10963473" cy="589190"/>
          </a:xfrm>
        </p:spPr>
        <p:txBody>
          <a:bodyPr/>
          <a:lstStyle/>
          <a:p>
            <a:pPr>
              <a:lnSpc>
                <a:spcPct val="150000"/>
              </a:lnSpc>
            </a:pPr>
            <a:r>
              <a:rPr lang="zh-CN" altLang="en-US" dirty="0">
                <a:latin typeface="Gill Sans MT" panose="020B0502020104020203" pitchFamily="34" charset="0"/>
              </a:rPr>
              <a:t>提取公因式、分配</a:t>
            </a:r>
            <a:r>
              <a:rPr lang="zh-CN" altLang="en-US" dirty="0"/>
              <a:t>律</a:t>
            </a:r>
            <a:r>
              <a:rPr lang="zh-CN" altLang="en-US" dirty="0">
                <a:latin typeface="Gill Sans MT" panose="020B0502020104020203" pitchFamily="34" charset="0"/>
              </a:rPr>
              <a:t>化简：</a:t>
            </a:r>
          </a:p>
        </p:txBody>
      </p:sp>
      <mc:AlternateContent xmlns:mc="http://schemas.openxmlformats.org/markup-compatibility/2006" xmlns:a14="http://schemas.microsoft.com/office/drawing/2010/main">
        <mc:Choice Requires="a14">
          <p:sp>
            <p:nvSpPr>
              <p:cNvPr id="3" name="矩形 2">
                <a:extLst>
                  <a:ext uri="{FF2B5EF4-FFF2-40B4-BE49-F238E27FC236}">
                    <a16:creationId xmlns:a16="http://schemas.microsoft.com/office/drawing/2014/main" id="{EA8B91D2-251F-E34A-8707-6E5EFE018ED9}"/>
                  </a:ext>
                </a:extLst>
              </p:cNvPr>
              <p:cNvSpPr/>
              <p:nvPr/>
            </p:nvSpPr>
            <p:spPr>
              <a:xfrm>
                <a:off x="605056" y="2276872"/>
                <a:ext cx="10803338" cy="1338828"/>
              </a:xfrm>
              <a:prstGeom prst="rect">
                <a:avLst/>
              </a:prstGeom>
            </p:spPr>
            <p:txBody>
              <a:bodyPr wrap="square">
                <a:spAutoFit/>
              </a:bodyPr>
              <a:lstStyle/>
              <a:p>
                <a:pPr>
                  <a:lnSpc>
                    <a:spcPct val="150000"/>
                  </a:lnSpc>
                </a:pPr>
                <a14:m>
                  <m:oMathPara xmlns:m="http://schemas.openxmlformats.org/officeDocument/2006/math">
                    <m:oMathParaPr>
                      <m:jc m:val="centerGroup"/>
                    </m:oMathParaPr>
                    <m:oMath xmlns:m="http://schemas.openxmlformats.org/officeDocument/2006/math">
                      <m:r>
                        <a:rPr lang="zh-CN" altLang="en-US" i="1" dirty="0" smtClean="0">
                          <a:solidFill>
                            <a:srgbClr val="374154"/>
                          </a:solidFill>
                          <a:latin typeface="Cambria Math" panose="02040503050406030204" pitchFamily="18" charset="0"/>
                        </a:rPr>
                        <m:t>𝐴</m:t>
                      </m:r>
                      <m:r>
                        <a:rPr lang="zh-CN" altLang="en-US" i="1" dirty="0" smtClean="0">
                          <a:solidFill>
                            <a:srgbClr val="374154"/>
                          </a:solidFill>
                          <a:latin typeface="Cambria Math" panose="02040503050406030204" pitchFamily="18" charset="0"/>
                        </a:rPr>
                        <m:t> ⊙ </m:t>
                      </m:r>
                      <m:r>
                        <a:rPr lang="zh-CN" altLang="en-US" i="1" dirty="0" smtClean="0">
                          <a:solidFill>
                            <a:srgbClr val="374154"/>
                          </a:solidFill>
                          <a:latin typeface="Cambria Math" panose="02040503050406030204" pitchFamily="18" charset="0"/>
                        </a:rPr>
                        <m:t>𝐶</m:t>
                      </m:r>
                      <m:r>
                        <a:rPr lang="zh-CN" altLang="en-US" i="1" dirty="0" smtClean="0">
                          <a:solidFill>
                            <a:srgbClr val="374154"/>
                          </a:solidFill>
                          <a:latin typeface="Cambria Math" panose="02040503050406030204" pitchFamily="18" charset="0"/>
                        </a:rPr>
                        <m:t> </m:t>
                      </m:r>
                      <m:r>
                        <a:rPr lang="en-US" altLang="zh-CN" i="1" dirty="0">
                          <a:solidFill>
                            <a:srgbClr val="374154"/>
                          </a:solidFill>
                          <a:latin typeface="Cambria Math" panose="02040503050406030204" pitchFamily="18" charset="0"/>
                        </a:rPr>
                        <m:t>+ </m:t>
                      </m:r>
                      <m:r>
                        <a:rPr lang="en-US" altLang="zh-CN" i="1" dirty="0">
                          <a:solidFill>
                            <a:srgbClr val="374154"/>
                          </a:solidFill>
                          <a:latin typeface="Cambria Math" panose="02040503050406030204" pitchFamily="18" charset="0"/>
                        </a:rPr>
                        <m:t>𝐴</m:t>
                      </m:r>
                      <m:r>
                        <a:rPr lang="en-US" altLang="zh-CN" i="1" dirty="0">
                          <a:solidFill>
                            <a:srgbClr val="374154"/>
                          </a:solidFill>
                          <a:latin typeface="Cambria Math" panose="02040503050406030204" pitchFamily="18" charset="0"/>
                        </a:rPr>
                        <m:t> ⊙ </m:t>
                      </m:r>
                      <m:r>
                        <a:rPr lang="en-US" altLang="zh-CN" i="1" dirty="0">
                          <a:solidFill>
                            <a:srgbClr val="374154"/>
                          </a:solidFill>
                          <a:latin typeface="Cambria Math" panose="02040503050406030204" pitchFamily="18" charset="0"/>
                        </a:rPr>
                        <m:t>𝐵</m:t>
                      </m:r>
                      <m:r>
                        <a:rPr lang="en-US" altLang="zh-CN" i="1" dirty="0">
                          <a:solidFill>
                            <a:srgbClr val="374154"/>
                          </a:solidFill>
                          <a:latin typeface="Cambria Math" panose="02040503050406030204" pitchFamily="18" charset="0"/>
                          <a:ea typeface="Cambria Math" panose="02040503050406030204" pitchFamily="18" charset="0"/>
                        </a:rPr>
                        <m:t>→(</m:t>
                      </m:r>
                      <m:r>
                        <m:rPr>
                          <m:sty m:val="p"/>
                        </m:rPr>
                        <a:rPr lang="en-US" altLang="zh-CN" i="1" dirty="0">
                          <a:solidFill>
                            <a:srgbClr val="374154"/>
                          </a:solidFill>
                          <a:latin typeface="Cambria Math" panose="02040503050406030204" pitchFamily="18" charset="0"/>
                          <a:ea typeface="Cambria Math" panose="02040503050406030204" pitchFamily="18" charset="0"/>
                        </a:rPr>
                        <m:t>B</m:t>
                      </m:r>
                      <m:r>
                        <a:rPr lang="en-US" altLang="zh-CN" i="1" dirty="0">
                          <a:solidFill>
                            <a:srgbClr val="374154"/>
                          </a:solidFill>
                          <a:latin typeface="Cambria Math" panose="02040503050406030204" pitchFamily="18" charset="0"/>
                          <a:ea typeface="Cambria Math" panose="02040503050406030204" pitchFamily="18" charset="0"/>
                        </a:rPr>
                        <m:t>+</m:t>
                      </m:r>
                      <m:r>
                        <a:rPr lang="en-US" altLang="zh-CN" b="0" i="1" dirty="0" smtClean="0">
                          <a:solidFill>
                            <a:srgbClr val="374154"/>
                          </a:solidFill>
                          <a:latin typeface="Cambria Math" panose="02040503050406030204" pitchFamily="18" charset="0"/>
                          <a:ea typeface="Cambria Math" panose="02040503050406030204" pitchFamily="18" charset="0"/>
                        </a:rPr>
                        <m:t>𝐶</m:t>
                      </m:r>
                      <m:r>
                        <a:rPr lang="en-US" altLang="zh-CN" i="1" dirty="0">
                          <a:solidFill>
                            <a:srgbClr val="374154"/>
                          </a:solidFill>
                          <a:latin typeface="Cambria Math" panose="02040503050406030204" pitchFamily="18" charset="0"/>
                          <a:ea typeface="Cambria Math" panose="02040503050406030204" pitchFamily="18" charset="0"/>
                        </a:rPr>
                        <m:t>) ⊙</m:t>
                      </m:r>
                      <m:r>
                        <a:rPr lang="en-US" altLang="zh-CN" b="0" i="1" dirty="0" smtClean="0">
                          <a:solidFill>
                            <a:srgbClr val="374154"/>
                          </a:solidFill>
                          <a:latin typeface="Cambria Math" panose="02040503050406030204" pitchFamily="18" charset="0"/>
                          <a:ea typeface="Cambria Math" panose="02040503050406030204" pitchFamily="18" charset="0"/>
                        </a:rPr>
                        <m:t>𝐴</m:t>
                      </m:r>
                    </m:oMath>
                  </m:oMathPara>
                </a14:m>
                <a:endParaRPr lang="en-US" altLang="zh-CN" dirty="0">
                  <a:solidFill>
                    <a:srgbClr val="374154"/>
                  </a:solidFill>
                </a:endParaRPr>
              </a:p>
              <a:p>
                <a:pPr>
                  <a:lnSpc>
                    <a:spcPct val="150000"/>
                  </a:lnSpc>
                </a:pPr>
                <a14:m>
                  <m:oMathPara xmlns:m="http://schemas.openxmlformats.org/officeDocument/2006/math">
                    <m:oMathParaPr>
                      <m:jc m:val="centerGroup"/>
                    </m:oMathParaPr>
                    <m:oMath xmlns:m="http://schemas.openxmlformats.org/officeDocument/2006/math">
                      <m:r>
                        <a:rPr lang="zh-CN" altLang="en-US" i="1" dirty="0" smtClean="0">
                          <a:solidFill>
                            <a:srgbClr val="374154"/>
                          </a:solidFill>
                          <a:latin typeface="Cambria Math" panose="02040503050406030204" pitchFamily="18" charset="0"/>
                        </a:rPr>
                        <m:t>𝐴</m:t>
                      </m:r>
                      <m:r>
                        <a:rPr lang="zh-CN" altLang="en-US" i="1" dirty="0" smtClean="0">
                          <a:solidFill>
                            <a:srgbClr val="374154"/>
                          </a:solidFill>
                          <a:latin typeface="Cambria Math" panose="02040503050406030204" pitchFamily="18" charset="0"/>
                        </a:rPr>
                        <m:t> </m:t>
                      </m:r>
                      <m:r>
                        <a:rPr lang="en-US" altLang="zh-CN" i="1" dirty="0">
                          <a:solidFill>
                            <a:srgbClr val="374154"/>
                          </a:solidFill>
                          <a:latin typeface="Cambria Math" panose="02040503050406030204" pitchFamily="18" charset="0"/>
                        </a:rPr>
                        <m:t>+ </m:t>
                      </m:r>
                      <m:r>
                        <a:rPr lang="en-US" altLang="zh-CN" i="1" dirty="0">
                          <a:solidFill>
                            <a:srgbClr val="374154"/>
                          </a:solidFill>
                          <a:latin typeface="Cambria Math" panose="02040503050406030204" pitchFamily="18" charset="0"/>
                        </a:rPr>
                        <m:t>𝐴</m:t>
                      </m:r>
                      <m:r>
                        <a:rPr lang="en-US" altLang="zh-CN" i="1" dirty="0">
                          <a:solidFill>
                            <a:srgbClr val="374154"/>
                          </a:solidFill>
                          <a:latin typeface="Cambria Math" panose="02040503050406030204" pitchFamily="18" charset="0"/>
                        </a:rPr>
                        <m:t> ⊙ </m:t>
                      </m:r>
                      <m:r>
                        <a:rPr lang="en-US" altLang="zh-CN" i="1" dirty="0" smtClean="0">
                          <a:solidFill>
                            <a:srgbClr val="374154"/>
                          </a:solidFill>
                          <a:latin typeface="Cambria Math" panose="02040503050406030204" pitchFamily="18" charset="0"/>
                        </a:rPr>
                        <m:t>𝐵</m:t>
                      </m:r>
                      <m:r>
                        <a:rPr lang="en-US" altLang="zh-CN" i="1" dirty="0" smtClean="0">
                          <a:solidFill>
                            <a:srgbClr val="374154"/>
                          </a:solidFill>
                          <a:latin typeface="Cambria Math" panose="02040503050406030204" pitchFamily="18" charset="0"/>
                          <a:ea typeface="Cambria Math" panose="02040503050406030204" pitchFamily="18" charset="0"/>
                        </a:rPr>
                        <m:t>→</m:t>
                      </m:r>
                      <m:r>
                        <a:rPr lang="zh-CN" altLang="en-US" i="1" dirty="0">
                          <a:solidFill>
                            <a:srgbClr val="374154"/>
                          </a:solidFill>
                          <a:latin typeface="Cambria Math" panose="02040503050406030204" pitchFamily="18" charset="0"/>
                        </a:rPr>
                        <m:t>𝐴</m:t>
                      </m:r>
                      <m:r>
                        <a:rPr lang="zh-CN" altLang="en-US" i="1" dirty="0">
                          <a:solidFill>
                            <a:srgbClr val="374154"/>
                          </a:solidFill>
                          <a:latin typeface="Cambria Math" panose="02040503050406030204" pitchFamily="18" charset="0"/>
                        </a:rPr>
                        <m:t> ⊙ </m:t>
                      </m:r>
                      <m:r>
                        <a:rPr lang="en-US" altLang="zh-CN" i="1" dirty="0">
                          <a:solidFill>
                            <a:srgbClr val="374154"/>
                          </a:solidFill>
                          <a:latin typeface="Cambria Math" panose="02040503050406030204" pitchFamily="18" charset="0"/>
                        </a:rPr>
                        <m:t>(</m:t>
                      </m:r>
                      <m:r>
                        <a:rPr lang="en-US" altLang="zh-CN" i="1" dirty="0">
                          <a:solidFill>
                            <a:srgbClr val="374154"/>
                          </a:solidFill>
                          <a:latin typeface="Cambria Math" panose="02040503050406030204" pitchFamily="18" charset="0"/>
                        </a:rPr>
                        <m:t>𝐵</m:t>
                      </m:r>
                      <m:r>
                        <a:rPr lang="en-US" altLang="zh-CN" i="1" dirty="0">
                          <a:solidFill>
                            <a:srgbClr val="374154"/>
                          </a:solidFill>
                          <a:latin typeface="Cambria Math" panose="02040503050406030204" pitchFamily="18" charset="0"/>
                        </a:rPr>
                        <m:t> + 1)</m:t>
                      </m:r>
                    </m:oMath>
                  </m:oMathPara>
                </a14:m>
                <a:endParaRPr lang="en-US" altLang="zh-CN" dirty="0">
                  <a:solidFill>
                    <a:srgbClr val="374154"/>
                  </a:solidFill>
                </a:endParaRPr>
              </a:p>
              <a:p>
                <a:pPr>
                  <a:lnSpc>
                    <a:spcPct val="150000"/>
                  </a:lnSpc>
                </a:pPr>
                <a14:m>
                  <m:oMathPara xmlns:m="http://schemas.openxmlformats.org/officeDocument/2006/math">
                    <m:oMathParaPr>
                      <m:jc m:val="centerGroup"/>
                    </m:oMathParaPr>
                    <m:oMath xmlns:m="http://schemas.openxmlformats.org/officeDocument/2006/math">
                      <m:r>
                        <a:rPr lang="zh-CN" altLang="en-US" i="1" dirty="0" smtClean="0">
                          <a:solidFill>
                            <a:srgbClr val="374154"/>
                          </a:solidFill>
                          <a:latin typeface="Cambria Math" panose="02040503050406030204" pitchFamily="18" charset="0"/>
                        </a:rPr>
                        <m:t>𝑆𝑞𝑢𝑎𝑟𝑒</m:t>
                      </m:r>
                      <m:r>
                        <a:rPr lang="en-US" altLang="zh-CN" i="1" dirty="0">
                          <a:solidFill>
                            <a:srgbClr val="374154"/>
                          </a:solidFill>
                          <a:latin typeface="Cambria Math" panose="02040503050406030204" pitchFamily="18" charset="0"/>
                        </a:rPr>
                        <m:t>(</m:t>
                      </m:r>
                      <m:r>
                        <a:rPr lang="en-US" altLang="zh-CN" i="1" dirty="0">
                          <a:solidFill>
                            <a:srgbClr val="374154"/>
                          </a:solidFill>
                          <a:latin typeface="Cambria Math" panose="02040503050406030204" pitchFamily="18" charset="0"/>
                        </a:rPr>
                        <m:t>𝐴</m:t>
                      </m:r>
                      <m:r>
                        <a:rPr lang="en-US" altLang="zh-CN" i="1" dirty="0">
                          <a:solidFill>
                            <a:srgbClr val="374154"/>
                          </a:solidFill>
                          <a:latin typeface="Cambria Math" panose="02040503050406030204" pitchFamily="18" charset="0"/>
                        </a:rPr>
                        <m:t> + </m:t>
                      </m:r>
                      <m:r>
                        <a:rPr lang="en-US" altLang="zh-CN" i="1" dirty="0">
                          <a:solidFill>
                            <a:srgbClr val="374154"/>
                          </a:solidFill>
                          <a:latin typeface="Cambria Math" panose="02040503050406030204" pitchFamily="18" charset="0"/>
                        </a:rPr>
                        <m:t>𝐵</m:t>
                      </m:r>
                      <m:r>
                        <a:rPr lang="en-US" altLang="zh-CN" i="1" dirty="0">
                          <a:solidFill>
                            <a:srgbClr val="374154"/>
                          </a:solidFill>
                          <a:latin typeface="Cambria Math" panose="02040503050406030204" pitchFamily="18" charset="0"/>
                        </a:rPr>
                        <m:t>) − (</m:t>
                      </m:r>
                      <m:r>
                        <a:rPr lang="en-US" altLang="zh-CN" i="1" dirty="0">
                          <a:solidFill>
                            <a:srgbClr val="374154"/>
                          </a:solidFill>
                          <a:latin typeface="Cambria Math" panose="02040503050406030204" pitchFamily="18" charset="0"/>
                        </a:rPr>
                        <m:t>𝐴</m:t>
                      </m:r>
                      <m:r>
                        <a:rPr lang="en-US" altLang="zh-CN" i="1" dirty="0">
                          <a:solidFill>
                            <a:srgbClr val="374154"/>
                          </a:solidFill>
                          <a:latin typeface="Cambria Math" panose="02040503050406030204" pitchFamily="18" charset="0"/>
                        </a:rPr>
                        <m:t> + </m:t>
                      </m:r>
                      <m:r>
                        <a:rPr lang="en-US" altLang="zh-CN" i="1" dirty="0">
                          <a:solidFill>
                            <a:srgbClr val="374154"/>
                          </a:solidFill>
                          <a:latin typeface="Cambria Math" panose="02040503050406030204" pitchFamily="18" charset="0"/>
                        </a:rPr>
                        <m:t>𝐵</m:t>
                      </m:r>
                      <m:r>
                        <a:rPr lang="en-US" altLang="zh-CN" i="1" dirty="0">
                          <a:solidFill>
                            <a:srgbClr val="374154"/>
                          </a:solidFill>
                          <a:latin typeface="Cambria Math" panose="02040503050406030204" pitchFamily="18" charset="0"/>
                        </a:rPr>
                        <m:t>) ⊙ </m:t>
                      </m:r>
                      <m:r>
                        <a:rPr lang="en-US" altLang="zh-CN" i="1" dirty="0" smtClean="0">
                          <a:solidFill>
                            <a:srgbClr val="374154"/>
                          </a:solidFill>
                          <a:latin typeface="Cambria Math" panose="02040503050406030204" pitchFamily="18" charset="0"/>
                        </a:rPr>
                        <m:t>𝐶</m:t>
                      </m:r>
                      <m:r>
                        <a:rPr lang="zh-CN" altLang="en-US" i="1" dirty="0" smtClean="0">
                          <a:solidFill>
                            <a:srgbClr val="374154"/>
                          </a:solidFill>
                          <a:latin typeface="Cambria Math" panose="02040503050406030204" pitchFamily="18" charset="0"/>
                        </a:rPr>
                        <m:t> →</m:t>
                      </m:r>
                      <m:r>
                        <a:rPr lang="en-US" altLang="zh-CN" i="1" dirty="0">
                          <a:solidFill>
                            <a:srgbClr val="374154"/>
                          </a:solidFill>
                          <a:latin typeface="Cambria Math" panose="02040503050406030204" pitchFamily="18" charset="0"/>
                        </a:rPr>
                        <m:t>(</m:t>
                      </m:r>
                      <m:r>
                        <a:rPr lang="en-US" altLang="zh-CN" i="1" dirty="0">
                          <a:solidFill>
                            <a:srgbClr val="374154"/>
                          </a:solidFill>
                          <a:latin typeface="Cambria Math" panose="02040503050406030204" pitchFamily="18" charset="0"/>
                        </a:rPr>
                        <m:t>𝐴</m:t>
                      </m:r>
                      <m:r>
                        <a:rPr lang="en-US" altLang="zh-CN" i="1" dirty="0">
                          <a:solidFill>
                            <a:srgbClr val="374154"/>
                          </a:solidFill>
                          <a:latin typeface="Cambria Math" panose="02040503050406030204" pitchFamily="18" charset="0"/>
                        </a:rPr>
                        <m:t> + </m:t>
                      </m:r>
                      <m:r>
                        <a:rPr lang="en-US" altLang="zh-CN" i="1" dirty="0">
                          <a:solidFill>
                            <a:srgbClr val="374154"/>
                          </a:solidFill>
                          <a:latin typeface="Cambria Math" panose="02040503050406030204" pitchFamily="18" charset="0"/>
                        </a:rPr>
                        <m:t>𝐵</m:t>
                      </m:r>
                      <m:r>
                        <a:rPr lang="en-US" altLang="zh-CN" i="1" dirty="0">
                          <a:solidFill>
                            <a:srgbClr val="374154"/>
                          </a:solidFill>
                          <a:latin typeface="Cambria Math" panose="02040503050406030204" pitchFamily="18" charset="0"/>
                        </a:rPr>
                        <m:t>) ⊙ (</m:t>
                      </m:r>
                      <m:r>
                        <a:rPr lang="en-US" altLang="zh-CN" i="1" dirty="0">
                          <a:solidFill>
                            <a:srgbClr val="374154"/>
                          </a:solidFill>
                          <a:latin typeface="Cambria Math" panose="02040503050406030204" pitchFamily="18" charset="0"/>
                        </a:rPr>
                        <m:t>𝐴</m:t>
                      </m:r>
                      <m:r>
                        <a:rPr lang="en-US" altLang="zh-CN" i="1" dirty="0">
                          <a:solidFill>
                            <a:srgbClr val="374154"/>
                          </a:solidFill>
                          <a:latin typeface="Cambria Math" panose="02040503050406030204" pitchFamily="18" charset="0"/>
                        </a:rPr>
                        <m:t> + </m:t>
                      </m:r>
                      <m:r>
                        <a:rPr lang="en-US" altLang="zh-CN" i="1" dirty="0">
                          <a:solidFill>
                            <a:srgbClr val="374154"/>
                          </a:solidFill>
                          <a:latin typeface="Cambria Math" panose="02040503050406030204" pitchFamily="18" charset="0"/>
                        </a:rPr>
                        <m:t>𝐵</m:t>
                      </m:r>
                      <m:r>
                        <a:rPr lang="en-US" altLang="zh-CN" i="1" dirty="0">
                          <a:solidFill>
                            <a:srgbClr val="374154"/>
                          </a:solidFill>
                          <a:latin typeface="Cambria Math" panose="02040503050406030204" pitchFamily="18" charset="0"/>
                        </a:rPr>
                        <m:t> − </m:t>
                      </m:r>
                      <m:r>
                        <a:rPr lang="en-US" altLang="zh-CN" i="1" dirty="0">
                          <a:solidFill>
                            <a:srgbClr val="374154"/>
                          </a:solidFill>
                          <a:latin typeface="Cambria Math" panose="02040503050406030204" pitchFamily="18" charset="0"/>
                        </a:rPr>
                        <m:t>𝐶</m:t>
                      </m:r>
                      <m:r>
                        <a:rPr lang="en-US" altLang="zh-CN" i="1" dirty="0">
                          <a:solidFill>
                            <a:srgbClr val="374154"/>
                          </a:solidFill>
                          <a:latin typeface="Cambria Math" panose="02040503050406030204" pitchFamily="18" charset="0"/>
                        </a:rPr>
                        <m:t>)</m:t>
                      </m:r>
                    </m:oMath>
                  </m:oMathPara>
                </a14:m>
                <a:endParaRPr lang="zh-CN" altLang="en-US" dirty="0">
                  <a:solidFill>
                    <a:srgbClr val="374154"/>
                  </a:solidFill>
                </a:endParaRPr>
              </a:p>
            </p:txBody>
          </p:sp>
        </mc:Choice>
        <mc:Fallback xmlns="">
          <p:sp>
            <p:nvSpPr>
              <p:cNvPr id="3" name="矩形 2">
                <a:extLst>
                  <a:ext uri="{FF2B5EF4-FFF2-40B4-BE49-F238E27FC236}">
                    <a16:creationId xmlns:a16="http://schemas.microsoft.com/office/drawing/2014/main" id="{EA8B91D2-251F-E34A-8707-6E5EFE018ED9}"/>
                  </a:ext>
                </a:extLst>
              </p:cNvPr>
              <p:cNvSpPr>
                <a:spLocks noRot="1" noChangeAspect="1" noMove="1" noResize="1" noEditPoints="1" noAdjustHandles="1" noChangeArrowheads="1" noChangeShapeType="1" noTextEdit="1"/>
              </p:cNvSpPr>
              <p:nvPr/>
            </p:nvSpPr>
            <p:spPr>
              <a:xfrm>
                <a:off x="605056" y="2276872"/>
                <a:ext cx="10803338" cy="1338828"/>
              </a:xfrm>
              <a:prstGeom prst="rect">
                <a:avLst/>
              </a:prstGeom>
              <a:blipFill>
                <a:blip r:embed="rId2"/>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833529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F070C18-AB22-C349-AD6A-57985058D4A3}"/>
              </a:ext>
            </a:extLst>
          </p:cNvPr>
          <p:cNvSpPr>
            <a:spLocks noGrp="1"/>
          </p:cNvSpPr>
          <p:nvPr>
            <p:ph type="title"/>
          </p:nvPr>
        </p:nvSpPr>
        <p:spPr/>
        <p:txBody>
          <a:bodyPr/>
          <a:lstStyle/>
          <a:p>
            <a:pPr marL="0" indent="0">
              <a:buNone/>
            </a:pPr>
            <a:r>
              <a:rPr lang="zh-CN" altLang="en-US" b="0" dirty="0"/>
              <a:t>算术化简 </a:t>
            </a:r>
            <a:r>
              <a:rPr lang="en-US" altLang="zh-CN" b="0" dirty="0"/>
              <a:t>II</a:t>
            </a:r>
          </a:p>
        </p:txBody>
      </p:sp>
      <p:sp>
        <p:nvSpPr>
          <p:cNvPr id="5" name="内容占位符 4">
            <a:extLst>
              <a:ext uri="{FF2B5EF4-FFF2-40B4-BE49-F238E27FC236}">
                <a16:creationId xmlns:a16="http://schemas.microsoft.com/office/drawing/2014/main" id="{83D4EE28-12C0-A040-BFBF-E172397DF1D1}"/>
              </a:ext>
            </a:extLst>
          </p:cNvPr>
          <p:cNvSpPr>
            <a:spLocks noGrp="1"/>
          </p:cNvSpPr>
          <p:nvPr>
            <p:ph sz="half" idx="1"/>
          </p:nvPr>
        </p:nvSpPr>
        <p:spPr>
          <a:xfrm>
            <a:off x="623635" y="1412776"/>
            <a:ext cx="10963473" cy="589190"/>
          </a:xfrm>
        </p:spPr>
        <p:txBody>
          <a:bodyPr/>
          <a:lstStyle/>
          <a:p>
            <a:pPr>
              <a:lnSpc>
                <a:spcPct val="150000"/>
              </a:lnSpc>
            </a:pPr>
            <a:r>
              <a:rPr lang="zh-CN" altLang="en-US" dirty="0">
                <a:latin typeface="Gill Sans MT" panose="020B0502020104020203" pitchFamily="34" charset="0"/>
              </a:rPr>
              <a:t>提取公因式、分配</a:t>
            </a:r>
            <a:r>
              <a:rPr lang="zh-CN" altLang="en-US" dirty="0"/>
              <a:t>律</a:t>
            </a:r>
            <a:r>
              <a:rPr lang="zh-CN" altLang="en-US" dirty="0">
                <a:latin typeface="Gill Sans MT" panose="020B0502020104020203" pitchFamily="34" charset="0"/>
              </a:rPr>
              <a:t>化简：</a:t>
            </a:r>
          </a:p>
        </p:txBody>
      </p:sp>
      <p:pic>
        <p:nvPicPr>
          <p:cNvPr id="2" name="图片 1">
            <a:extLst>
              <a:ext uri="{FF2B5EF4-FFF2-40B4-BE49-F238E27FC236}">
                <a16:creationId xmlns:a16="http://schemas.microsoft.com/office/drawing/2014/main" id="{450F9EF6-C3A9-904C-85EB-B236088D990D}"/>
              </a:ext>
            </a:extLst>
          </p:cNvPr>
          <p:cNvPicPr>
            <a:picLocks noChangeAspect="1"/>
          </p:cNvPicPr>
          <p:nvPr/>
        </p:nvPicPr>
        <p:blipFill rotWithShape="1">
          <a:blip r:embed="rId2"/>
          <a:srcRect t="12504" b="18922"/>
          <a:stretch/>
        </p:blipFill>
        <p:spPr>
          <a:xfrm>
            <a:off x="2920903" y="2708920"/>
            <a:ext cx="6354956" cy="3312368"/>
          </a:xfrm>
          <a:prstGeom prst="rect">
            <a:avLst/>
          </a:prstGeom>
        </p:spPr>
      </p:pic>
      <mc:AlternateContent xmlns:mc="http://schemas.openxmlformats.org/markup-compatibility/2006">
        <mc:Choice xmlns:a14="http://schemas.microsoft.com/office/drawing/2010/main" Requires="a14">
          <p:sp>
            <p:nvSpPr>
              <p:cNvPr id="6" name="矩形 5">
                <a:extLst>
                  <a:ext uri="{FF2B5EF4-FFF2-40B4-BE49-F238E27FC236}">
                    <a16:creationId xmlns:a16="http://schemas.microsoft.com/office/drawing/2014/main" id="{DA6EE775-02F6-8745-830E-68842C263904}"/>
                  </a:ext>
                </a:extLst>
              </p:cNvPr>
              <p:cNvSpPr/>
              <p:nvPr/>
            </p:nvSpPr>
            <p:spPr>
              <a:xfrm>
                <a:off x="4082157" y="1892066"/>
                <a:ext cx="4770665" cy="507831"/>
              </a:xfrm>
              <a:prstGeom prst="rect">
                <a:avLst/>
              </a:prstGeom>
            </p:spPr>
            <p:txBody>
              <a:bodyPr wrap="none">
                <a:spAutoFit/>
              </a:bodyPr>
              <a:lstStyle/>
              <a:p>
                <a:pPr>
                  <a:lnSpc>
                    <a:spcPct val="150000"/>
                  </a:lnSpc>
                </a:pPr>
                <a14:m>
                  <m:oMathPara xmlns:m="http://schemas.openxmlformats.org/officeDocument/2006/math">
                    <m:oMathParaPr>
                      <m:jc m:val="centerGroup"/>
                    </m:oMathParaPr>
                    <m:oMath xmlns:m="http://schemas.openxmlformats.org/officeDocument/2006/math">
                      <m:r>
                        <a:rPr lang="en-US" altLang="zh-CN" i="1" dirty="0" smtClean="0">
                          <a:solidFill>
                            <a:srgbClr val="374154"/>
                          </a:solidFill>
                          <a:latin typeface="Cambria Math" panose="02040503050406030204" pitchFamily="18" charset="0"/>
                        </a:rPr>
                        <m:t>(</m:t>
                      </m:r>
                      <m:r>
                        <a:rPr lang="en-US" altLang="zh-CN" i="1" dirty="0" smtClean="0">
                          <a:solidFill>
                            <a:srgbClr val="374154"/>
                          </a:solidFill>
                          <a:latin typeface="Cambria Math" panose="02040503050406030204" pitchFamily="18" charset="0"/>
                        </a:rPr>
                        <m:t>𝐴</m:t>
                      </m:r>
                      <m:r>
                        <a:rPr lang="en-US" altLang="zh-CN" i="1" dirty="0">
                          <a:solidFill>
                            <a:srgbClr val="374154"/>
                          </a:solidFill>
                          <a:latin typeface="Cambria Math" panose="02040503050406030204" pitchFamily="18" charset="0"/>
                        </a:rPr>
                        <m:t>·</m:t>
                      </m:r>
                      <m:r>
                        <a:rPr lang="en-US" altLang="zh-CN" i="1" dirty="0">
                          <a:solidFill>
                            <a:srgbClr val="374154"/>
                          </a:solidFill>
                          <a:latin typeface="Cambria Math" panose="02040503050406030204" pitchFamily="18" charset="0"/>
                        </a:rPr>
                        <m:t>𝐵</m:t>
                      </m:r>
                      <m:r>
                        <a:rPr lang="en-US" altLang="zh-CN" i="1" dirty="0">
                          <a:solidFill>
                            <a:srgbClr val="374154"/>
                          </a:solidFill>
                          <a:latin typeface="Cambria Math" panose="02040503050406030204" pitchFamily="18" charset="0"/>
                        </a:rPr>
                        <m:t>)⨀</m:t>
                      </m:r>
                      <m:r>
                        <a:rPr lang="en-US" altLang="zh-CN" b="0" i="1" dirty="0" smtClean="0">
                          <a:solidFill>
                            <a:srgbClr val="374154"/>
                          </a:solidFill>
                          <a:latin typeface="Cambria Math" panose="02040503050406030204" pitchFamily="18" charset="0"/>
                        </a:rPr>
                        <m:t>𝐷</m:t>
                      </m:r>
                      <m:r>
                        <a:rPr lang="en-US" altLang="zh-CN" i="1" dirty="0">
                          <a:solidFill>
                            <a:srgbClr val="374154"/>
                          </a:solidFill>
                          <a:latin typeface="Cambria Math" panose="02040503050406030204" pitchFamily="18" charset="0"/>
                        </a:rPr>
                        <m:t> </m:t>
                      </m:r>
                      <m:r>
                        <a:rPr lang="en-US" altLang="zh-CN" i="1" dirty="0" smtClean="0">
                          <a:solidFill>
                            <a:srgbClr val="374154"/>
                          </a:solidFill>
                          <a:latin typeface="Cambria Math" panose="02040503050406030204" pitchFamily="18" charset="0"/>
                        </a:rPr>
                        <m:t>+ (</m:t>
                      </m:r>
                      <m:r>
                        <a:rPr lang="en-US" altLang="zh-CN" b="0" i="1" dirty="0" smtClean="0">
                          <a:solidFill>
                            <a:srgbClr val="374154"/>
                          </a:solidFill>
                          <a:latin typeface="Cambria Math" panose="02040503050406030204" pitchFamily="18" charset="0"/>
                        </a:rPr>
                        <m:t>𝐴</m:t>
                      </m:r>
                      <m:r>
                        <a:rPr lang="en-US" altLang="zh-CN" i="1" dirty="0">
                          <a:solidFill>
                            <a:srgbClr val="374154"/>
                          </a:solidFill>
                          <a:latin typeface="Cambria Math" panose="02040503050406030204" pitchFamily="18" charset="0"/>
                        </a:rPr>
                        <m:t>·</m:t>
                      </m:r>
                      <m:r>
                        <a:rPr lang="en-US" altLang="zh-CN" b="0" i="1" dirty="0" smtClean="0">
                          <a:solidFill>
                            <a:srgbClr val="374154"/>
                          </a:solidFill>
                          <a:latin typeface="Cambria Math" panose="02040503050406030204" pitchFamily="18" charset="0"/>
                        </a:rPr>
                        <m:t>𝐵</m:t>
                      </m:r>
                      <m:r>
                        <a:rPr lang="en-US" altLang="zh-CN" i="1" dirty="0">
                          <a:solidFill>
                            <a:srgbClr val="374154"/>
                          </a:solidFill>
                          <a:latin typeface="Cambria Math" panose="02040503050406030204" pitchFamily="18" charset="0"/>
                        </a:rPr>
                        <m:t>)⨀</m:t>
                      </m:r>
                      <m:r>
                        <a:rPr lang="en-US" altLang="zh-CN" b="0" i="1" dirty="0" smtClean="0">
                          <a:solidFill>
                            <a:srgbClr val="374154"/>
                          </a:solidFill>
                          <a:latin typeface="Cambria Math" panose="02040503050406030204" pitchFamily="18" charset="0"/>
                        </a:rPr>
                        <m:t>𝐶</m:t>
                      </m:r>
                      <m:r>
                        <a:rPr lang="en-US" altLang="zh-CN" i="1" dirty="0">
                          <a:solidFill>
                            <a:srgbClr val="374154"/>
                          </a:solidFill>
                          <a:latin typeface="Cambria Math" panose="02040503050406030204" pitchFamily="18" charset="0"/>
                          <a:ea typeface="Cambria Math" panose="02040503050406030204" pitchFamily="18" charset="0"/>
                        </a:rPr>
                        <m:t>→</m:t>
                      </m:r>
                      <m:r>
                        <a:rPr lang="en-US" altLang="zh-CN" i="1" dirty="0">
                          <a:solidFill>
                            <a:srgbClr val="374154"/>
                          </a:solidFill>
                          <a:latin typeface="Cambria Math" panose="02040503050406030204" pitchFamily="18" charset="0"/>
                        </a:rPr>
                        <m:t>(</m:t>
                      </m:r>
                      <m:r>
                        <a:rPr lang="en-US" altLang="zh-CN" i="1" dirty="0">
                          <a:solidFill>
                            <a:srgbClr val="374154"/>
                          </a:solidFill>
                          <a:latin typeface="Cambria Math" panose="02040503050406030204" pitchFamily="18" charset="0"/>
                        </a:rPr>
                        <m:t>𝐴</m:t>
                      </m:r>
                      <m:r>
                        <a:rPr lang="en-US" altLang="zh-CN" i="1" dirty="0">
                          <a:solidFill>
                            <a:srgbClr val="374154"/>
                          </a:solidFill>
                          <a:latin typeface="Cambria Math" panose="02040503050406030204" pitchFamily="18" charset="0"/>
                        </a:rPr>
                        <m:t>·</m:t>
                      </m:r>
                      <m:r>
                        <a:rPr lang="en-US" altLang="zh-CN" i="1" dirty="0">
                          <a:solidFill>
                            <a:srgbClr val="374154"/>
                          </a:solidFill>
                          <a:latin typeface="Cambria Math" panose="02040503050406030204" pitchFamily="18" charset="0"/>
                        </a:rPr>
                        <m:t>𝐵</m:t>
                      </m:r>
                      <m:r>
                        <a:rPr lang="en-US" altLang="zh-CN" i="1" dirty="0">
                          <a:solidFill>
                            <a:srgbClr val="374154"/>
                          </a:solidFill>
                          <a:latin typeface="Cambria Math" panose="02040503050406030204" pitchFamily="18" charset="0"/>
                        </a:rPr>
                        <m:t>)</m:t>
                      </m:r>
                      <m:r>
                        <a:rPr lang="en-US" altLang="zh-CN" i="1" dirty="0">
                          <a:solidFill>
                            <a:srgbClr val="374154"/>
                          </a:solidFill>
                          <a:latin typeface="Cambria Math" panose="02040503050406030204" pitchFamily="18" charset="0"/>
                          <a:ea typeface="Cambria Math" panose="02040503050406030204" pitchFamily="18" charset="0"/>
                        </a:rPr>
                        <m:t>⊙</m:t>
                      </m:r>
                      <m:r>
                        <a:rPr lang="en-US" altLang="zh-CN" b="0" i="1" dirty="0" smtClean="0">
                          <a:solidFill>
                            <a:srgbClr val="374154"/>
                          </a:solidFill>
                          <a:latin typeface="Cambria Math" panose="02040503050406030204" pitchFamily="18" charset="0"/>
                          <a:ea typeface="Cambria Math" panose="02040503050406030204" pitchFamily="18" charset="0"/>
                        </a:rPr>
                        <m:t>(</m:t>
                      </m:r>
                      <m:r>
                        <a:rPr lang="en-US" altLang="zh-CN" i="1" dirty="0">
                          <a:solidFill>
                            <a:srgbClr val="374154"/>
                          </a:solidFill>
                          <a:latin typeface="Cambria Math" panose="02040503050406030204" pitchFamily="18" charset="0"/>
                          <a:ea typeface="Cambria Math" panose="02040503050406030204" pitchFamily="18" charset="0"/>
                        </a:rPr>
                        <m:t>𝐶</m:t>
                      </m:r>
                      <m:r>
                        <a:rPr lang="en-US" altLang="zh-CN" b="0" i="1" dirty="0" smtClean="0">
                          <a:solidFill>
                            <a:srgbClr val="374154"/>
                          </a:solidFill>
                          <a:latin typeface="Cambria Math" panose="02040503050406030204" pitchFamily="18" charset="0"/>
                          <a:ea typeface="Cambria Math" panose="02040503050406030204" pitchFamily="18" charset="0"/>
                        </a:rPr>
                        <m:t>+</m:t>
                      </m:r>
                      <m:r>
                        <a:rPr lang="en-US" altLang="zh-CN" b="0" i="1" dirty="0" smtClean="0">
                          <a:solidFill>
                            <a:srgbClr val="374154"/>
                          </a:solidFill>
                          <a:latin typeface="Cambria Math" panose="02040503050406030204" pitchFamily="18" charset="0"/>
                          <a:ea typeface="Cambria Math" panose="02040503050406030204" pitchFamily="18" charset="0"/>
                        </a:rPr>
                        <m:t>𝐷</m:t>
                      </m:r>
                      <m:r>
                        <a:rPr lang="en-US" altLang="zh-CN" b="0" i="1" dirty="0" smtClean="0">
                          <a:solidFill>
                            <a:srgbClr val="374154"/>
                          </a:solidFill>
                          <a:latin typeface="Cambria Math" panose="02040503050406030204" pitchFamily="18" charset="0"/>
                          <a:ea typeface="Cambria Math" panose="02040503050406030204" pitchFamily="18" charset="0"/>
                        </a:rPr>
                        <m:t>)</m:t>
                      </m:r>
                    </m:oMath>
                  </m:oMathPara>
                </a14:m>
                <a:endParaRPr lang="en-US" altLang="zh-CN" dirty="0">
                  <a:solidFill>
                    <a:srgbClr val="374154"/>
                  </a:solidFill>
                </a:endParaRPr>
              </a:p>
            </p:txBody>
          </p:sp>
        </mc:Choice>
        <mc:Fallback>
          <p:sp>
            <p:nvSpPr>
              <p:cNvPr id="6" name="矩形 5">
                <a:extLst>
                  <a:ext uri="{FF2B5EF4-FFF2-40B4-BE49-F238E27FC236}">
                    <a16:creationId xmlns:a16="http://schemas.microsoft.com/office/drawing/2014/main" id="{DA6EE775-02F6-8745-830E-68842C263904}"/>
                  </a:ext>
                </a:extLst>
              </p:cNvPr>
              <p:cNvSpPr>
                <a:spLocks noRot="1" noChangeAspect="1" noMove="1" noResize="1" noEditPoints="1" noAdjustHandles="1" noChangeArrowheads="1" noChangeShapeType="1" noTextEdit="1"/>
              </p:cNvSpPr>
              <p:nvPr/>
            </p:nvSpPr>
            <p:spPr>
              <a:xfrm>
                <a:off x="4082157" y="1892066"/>
                <a:ext cx="4770665" cy="507831"/>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892858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a:extLst>
              <a:ext uri="{FF2B5EF4-FFF2-40B4-BE49-F238E27FC236}">
                <a16:creationId xmlns:a16="http://schemas.microsoft.com/office/drawing/2014/main" id="{04590ED8-3F18-7245-B3B8-14CCA42A8E58}"/>
              </a:ext>
            </a:extLst>
          </p:cNvPr>
          <p:cNvSpPr>
            <a:spLocks noGrp="1"/>
          </p:cNvSpPr>
          <p:nvPr>
            <p:ph sz="half" idx="1"/>
          </p:nvPr>
        </p:nvSpPr>
        <p:spPr>
          <a:xfrm>
            <a:off x="679524" y="1412776"/>
            <a:ext cx="10963473" cy="504056"/>
          </a:xfrm>
        </p:spPr>
        <p:txBody>
          <a:bodyPr/>
          <a:lstStyle/>
          <a:p>
            <a:r>
              <a:rPr lang="zh-CN" altLang="en-US" dirty="0"/>
              <a:t>交换律化简：</a:t>
            </a:r>
            <a:endParaRPr lang="zh-CN" altLang="en-US" dirty="0">
              <a:latin typeface="Gill Sans MT" panose="020B0502020104020203" pitchFamily="34" charset="0"/>
            </a:endParaRPr>
          </a:p>
        </p:txBody>
      </p:sp>
      <p:sp>
        <p:nvSpPr>
          <p:cNvPr id="2" name="标题 1">
            <a:extLst>
              <a:ext uri="{FF2B5EF4-FFF2-40B4-BE49-F238E27FC236}">
                <a16:creationId xmlns:a16="http://schemas.microsoft.com/office/drawing/2014/main" id="{455B48B3-7B2D-A348-9FA0-A2EC7C9E5C50}"/>
              </a:ext>
            </a:extLst>
          </p:cNvPr>
          <p:cNvSpPr>
            <a:spLocks noGrp="1"/>
          </p:cNvSpPr>
          <p:nvPr>
            <p:ph type="title"/>
          </p:nvPr>
        </p:nvSpPr>
        <p:spPr/>
        <p:txBody>
          <a:bodyPr/>
          <a:lstStyle/>
          <a:p>
            <a:r>
              <a:rPr lang="zh-CN" altLang="en-US" b="0" dirty="0"/>
              <a:t>算术化简 </a:t>
            </a:r>
            <a:r>
              <a:rPr lang="en-US" altLang="zh-CN" b="0" dirty="0"/>
              <a:t>III</a:t>
            </a:r>
            <a:endParaRPr kumimoji="1" lang="zh-CN" altLang="en-US" b="0" dirty="0"/>
          </a:p>
        </p:txBody>
      </p:sp>
      <p:pic>
        <p:nvPicPr>
          <p:cNvPr id="4" name="图片 3">
            <a:extLst>
              <a:ext uri="{FF2B5EF4-FFF2-40B4-BE49-F238E27FC236}">
                <a16:creationId xmlns:a16="http://schemas.microsoft.com/office/drawing/2014/main" id="{B82D44C6-3E37-2C4E-A6EC-A0CD5EEC80BC}"/>
              </a:ext>
            </a:extLst>
          </p:cNvPr>
          <p:cNvPicPr>
            <a:picLocks noChangeAspect="1"/>
          </p:cNvPicPr>
          <p:nvPr/>
        </p:nvPicPr>
        <p:blipFill rotWithShape="1">
          <a:blip r:embed="rId2"/>
          <a:srcRect t="13302" b="23515"/>
          <a:stretch/>
        </p:blipFill>
        <p:spPr>
          <a:xfrm>
            <a:off x="4190169" y="3157629"/>
            <a:ext cx="3816424" cy="3079683"/>
          </a:xfrm>
          <a:prstGeom prst="rect">
            <a:avLst/>
          </a:prstGeom>
        </p:spPr>
      </p:pic>
      <mc:AlternateContent xmlns:mc="http://schemas.openxmlformats.org/markup-compatibility/2006" xmlns:a14="http://schemas.microsoft.com/office/drawing/2010/main">
        <mc:Choice Requires="a14">
          <p:sp>
            <p:nvSpPr>
              <p:cNvPr id="10" name="矩形 9">
                <a:extLst>
                  <a:ext uri="{FF2B5EF4-FFF2-40B4-BE49-F238E27FC236}">
                    <a16:creationId xmlns:a16="http://schemas.microsoft.com/office/drawing/2014/main" id="{D0B90E4B-2C36-B14C-BAC0-2DC5B1F04B31}"/>
                  </a:ext>
                </a:extLst>
              </p:cNvPr>
              <p:cNvSpPr/>
              <p:nvPr/>
            </p:nvSpPr>
            <p:spPr>
              <a:xfrm>
                <a:off x="3191976" y="1897302"/>
                <a:ext cx="5812809" cy="923330"/>
              </a:xfrm>
              <a:prstGeom prst="rect">
                <a:avLst/>
              </a:prstGeom>
            </p:spPr>
            <p:txBody>
              <a:bodyPr wrap="none">
                <a:spAutoFit/>
              </a:bodyPr>
              <a:lstStyle/>
              <a:p>
                <a:pPr>
                  <a:lnSpc>
                    <a:spcPct val="150000"/>
                  </a:lnSpc>
                </a:pPr>
                <a14:m>
                  <m:oMathPara xmlns:m="http://schemas.openxmlformats.org/officeDocument/2006/math">
                    <m:oMathParaPr>
                      <m:jc m:val="centerGroup"/>
                    </m:oMathParaPr>
                    <m:oMath xmlns:m="http://schemas.openxmlformats.org/officeDocument/2006/math">
                      <m:r>
                        <a:rPr lang="zh-CN" altLang="en-US" i="1" dirty="0" smtClean="0">
                          <a:solidFill>
                            <a:srgbClr val="374154"/>
                          </a:solidFill>
                          <a:latin typeface="Cambria Math" panose="02040503050406030204" pitchFamily="18" charset="0"/>
                        </a:rPr>
                        <m:t>𝑅𝑒𝑑𝑢𝑐𝑒𝑆𝑢𝑚</m:t>
                      </m:r>
                      <m:r>
                        <a:rPr lang="en-US" altLang="zh-CN" i="1" dirty="0" smtClean="0">
                          <a:solidFill>
                            <a:srgbClr val="374154"/>
                          </a:solidFill>
                          <a:latin typeface="Cambria Math" panose="02040503050406030204" pitchFamily="18" charset="0"/>
                        </a:rPr>
                        <m:t>(</m:t>
                      </m:r>
                      <m:r>
                        <a:rPr lang="en-US" altLang="zh-CN" i="1" dirty="0" smtClean="0">
                          <a:solidFill>
                            <a:srgbClr val="374154"/>
                          </a:solidFill>
                          <a:latin typeface="Cambria Math" panose="02040503050406030204" pitchFamily="18" charset="0"/>
                        </a:rPr>
                        <m:t>𝐵𝑖𝑡𝑆h𝑖𝑓𝑡</m:t>
                      </m:r>
                      <m:r>
                        <a:rPr lang="en-US" altLang="zh-CN" i="1" dirty="0" smtClean="0">
                          <a:solidFill>
                            <a:srgbClr val="374154"/>
                          </a:solidFill>
                          <a:latin typeface="Cambria Math" panose="02040503050406030204" pitchFamily="18" charset="0"/>
                        </a:rPr>
                        <m:t>(</m:t>
                      </m:r>
                      <m:r>
                        <a:rPr lang="en-US" altLang="zh-CN" i="1" dirty="0" smtClean="0">
                          <a:solidFill>
                            <a:srgbClr val="374154"/>
                          </a:solidFill>
                          <a:latin typeface="Cambria Math" panose="02040503050406030204" pitchFamily="18" charset="0"/>
                        </a:rPr>
                        <m:t>𝐴</m:t>
                      </m:r>
                      <m:r>
                        <a:rPr lang="en-US" altLang="zh-CN" i="1" dirty="0" smtClean="0">
                          <a:solidFill>
                            <a:srgbClr val="374154"/>
                          </a:solidFill>
                          <a:latin typeface="Cambria Math" panose="02040503050406030204" pitchFamily="18" charset="0"/>
                        </a:rPr>
                        <m:t>))→</m:t>
                      </m:r>
                      <m:r>
                        <a:rPr lang="en-US" altLang="zh-CN" i="1" dirty="0">
                          <a:solidFill>
                            <a:srgbClr val="374154"/>
                          </a:solidFill>
                          <a:latin typeface="Cambria Math" panose="02040503050406030204" pitchFamily="18" charset="0"/>
                        </a:rPr>
                        <m:t>𝐵𝑖𝑡𝑆h𝑖𝑓</m:t>
                      </m:r>
                      <m:r>
                        <a:rPr lang="en-US" altLang="zh-CN" i="1" dirty="0">
                          <a:solidFill>
                            <a:srgbClr val="374154"/>
                          </a:solidFill>
                          <a:latin typeface="Cambria Math" panose="02040503050406030204" pitchFamily="18" charset="0"/>
                        </a:rPr>
                        <m:t> </m:t>
                      </m:r>
                      <m:r>
                        <a:rPr lang="en-US" altLang="zh-CN" i="1" dirty="0">
                          <a:solidFill>
                            <a:srgbClr val="374154"/>
                          </a:solidFill>
                          <a:latin typeface="Cambria Math" panose="02040503050406030204" pitchFamily="18" charset="0"/>
                        </a:rPr>
                        <m:t>𝑡</m:t>
                      </m:r>
                      <m:r>
                        <a:rPr lang="en-US" altLang="zh-CN" i="1" dirty="0">
                          <a:solidFill>
                            <a:srgbClr val="374154"/>
                          </a:solidFill>
                          <a:latin typeface="Cambria Math" panose="02040503050406030204" pitchFamily="18" charset="0"/>
                        </a:rPr>
                        <m:t>(</m:t>
                      </m:r>
                      <m:r>
                        <a:rPr lang="en-US" altLang="zh-CN" i="1" dirty="0">
                          <a:solidFill>
                            <a:srgbClr val="374154"/>
                          </a:solidFill>
                          <a:latin typeface="Cambria Math" panose="02040503050406030204" pitchFamily="18" charset="0"/>
                        </a:rPr>
                        <m:t>𝑅𝑒𝑑𝑢𝑐𝑒𝑆𝑢𝑚</m:t>
                      </m:r>
                      <m:r>
                        <a:rPr lang="en-US" altLang="zh-CN" i="1" dirty="0">
                          <a:solidFill>
                            <a:srgbClr val="374154"/>
                          </a:solidFill>
                          <a:latin typeface="Cambria Math" panose="02040503050406030204" pitchFamily="18" charset="0"/>
                        </a:rPr>
                        <m:t>(</m:t>
                      </m:r>
                      <m:r>
                        <a:rPr lang="en-US" altLang="zh-CN" i="1" dirty="0">
                          <a:solidFill>
                            <a:srgbClr val="374154"/>
                          </a:solidFill>
                          <a:latin typeface="Cambria Math" panose="02040503050406030204" pitchFamily="18" charset="0"/>
                        </a:rPr>
                        <m:t>𝐴</m:t>
                      </m:r>
                      <m:r>
                        <a:rPr lang="en-US" altLang="zh-CN" i="1" dirty="0">
                          <a:solidFill>
                            <a:srgbClr val="374154"/>
                          </a:solidFill>
                          <a:latin typeface="Cambria Math" panose="02040503050406030204" pitchFamily="18" charset="0"/>
                        </a:rPr>
                        <m:t>))</m:t>
                      </m:r>
                    </m:oMath>
                  </m:oMathPara>
                </a14:m>
                <a:endParaRPr lang="en-US" altLang="zh-CN" dirty="0">
                  <a:solidFill>
                    <a:srgbClr val="374154"/>
                  </a:solidFill>
                </a:endParaRPr>
              </a:p>
              <a:p>
                <a:pPr>
                  <a:lnSpc>
                    <a:spcPct val="150000"/>
                  </a:lnSpc>
                </a:pPr>
                <a14:m>
                  <m:oMathPara xmlns:m="http://schemas.openxmlformats.org/officeDocument/2006/math">
                    <m:oMathParaPr>
                      <m:jc m:val="centerGroup"/>
                    </m:oMathParaPr>
                    <m:oMath xmlns:m="http://schemas.openxmlformats.org/officeDocument/2006/math">
                      <m:r>
                        <a:rPr lang="en-US" altLang="zh-CN" i="1" dirty="0" smtClean="0">
                          <a:solidFill>
                            <a:srgbClr val="374154"/>
                          </a:solidFill>
                          <a:latin typeface="Cambria Math" panose="02040503050406030204" pitchFamily="18" charset="0"/>
                        </a:rPr>
                        <m:t>𝑅𝑒𝑑𝑢𝑐𝑒𝑃𝑟𝑜𝑑</m:t>
                      </m:r>
                      <m:r>
                        <a:rPr lang="en-US" altLang="zh-CN" i="1" dirty="0" smtClean="0">
                          <a:solidFill>
                            <a:srgbClr val="374154"/>
                          </a:solidFill>
                          <a:latin typeface="Cambria Math" panose="02040503050406030204" pitchFamily="18" charset="0"/>
                        </a:rPr>
                        <m:t>(</m:t>
                      </m:r>
                      <m:r>
                        <a:rPr lang="en-US" altLang="zh-CN" i="1" dirty="0" smtClean="0">
                          <a:solidFill>
                            <a:srgbClr val="374154"/>
                          </a:solidFill>
                          <a:latin typeface="Cambria Math" panose="02040503050406030204" pitchFamily="18" charset="0"/>
                        </a:rPr>
                        <m:t>𝐸𝑥𝑝</m:t>
                      </m:r>
                      <m:r>
                        <a:rPr lang="en-US" altLang="zh-CN" i="1" dirty="0" smtClean="0">
                          <a:solidFill>
                            <a:srgbClr val="374154"/>
                          </a:solidFill>
                          <a:latin typeface="Cambria Math" panose="02040503050406030204" pitchFamily="18" charset="0"/>
                        </a:rPr>
                        <m:t>(</m:t>
                      </m:r>
                      <m:r>
                        <a:rPr lang="en-US" altLang="zh-CN" i="1" dirty="0" smtClean="0">
                          <a:solidFill>
                            <a:srgbClr val="374154"/>
                          </a:solidFill>
                          <a:latin typeface="Cambria Math" panose="02040503050406030204" pitchFamily="18" charset="0"/>
                        </a:rPr>
                        <m:t>𝐴</m:t>
                      </m:r>
                      <m:r>
                        <a:rPr lang="en-US" altLang="zh-CN" i="1" dirty="0" smtClean="0">
                          <a:solidFill>
                            <a:srgbClr val="374154"/>
                          </a:solidFill>
                          <a:latin typeface="Cambria Math" panose="02040503050406030204" pitchFamily="18" charset="0"/>
                        </a:rPr>
                        <m:t>))→</m:t>
                      </m:r>
                      <m:r>
                        <a:rPr lang="en-US" altLang="zh-CN" i="1" dirty="0" smtClean="0">
                          <a:solidFill>
                            <a:srgbClr val="374154"/>
                          </a:solidFill>
                          <a:latin typeface="Cambria Math" panose="02040503050406030204" pitchFamily="18" charset="0"/>
                        </a:rPr>
                        <m:t>𝐸𝑥𝑝</m:t>
                      </m:r>
                      <m:r>
                        <a:rPr lang="en-US" altLang="zh-CN" i="1" dirty="0" smtClean="0">
                          <a:solidFill>
                            <a:srgbClr val="374154"/>
                          </a:solidFill>
                          <a:latin typeface="Cambria Math" panose="02040503050406030204" pitchFamily="18" charset="0"/>
                        </a:rPr>
                        <m:t>(</m:t>
                      </m:r>
                      <m:r>
                        <a:rPr lang="en-US" altLang="zh-CN" i="1" dirty="0" smtClean="0">
                          <a:solidFill>
                            <a:srgbClr val="374154"/>
                          </a:solidFill>
                          <a:latin typeface="Cambria Math" panose="02040503050406030204" pitchFamily="18" charset="0"/>
                        </a:rPr>
                        <m:t>𝑅𝑒𝑑𝑢𝑐𝑒𝑆𝑢𝑚</m:t>
                      </m:r>
                      <m:r>
                        <a:rPr lang="en-US" altLang="zh-CN" i="1" dirty="0" smtClean="0">
                          <a:solidFill>
                            <a:srgbClr val="374154"/>
                          </a:solidFill>
                          <a:latin typeface="Cambria Math" panose="02040503050406030204" pitchFamily="18" charset="0"/>
                        </a:rPr>
                        <m:t>(</m:t>
                      </m:r>
                      <m:r>
                        <a:rPr lang="en-US" altLang="zh-CN" i="1" dirty="0" smtClean="0">
                          <a:solidFill>
                            <a:srgbClr val="374154"/>
                          </a:solidFill>
                          <a:latin typeface="Cambria Math" panose="02040503050406030204" pitchFamily="18" charset="0"/>
                        </a:rPr>
                        <m:t>𝐴</m:t>
                      </m:r>
                      <m:r>
                        <a:rPr lang="en-US" altLang="zh-CN" i="1" dirty="0" smtClean="0">
                          <a:solidFill>
                            <a:srgbClr val="374154"/>
                          </a:solidFill>
                          <a:latin typeface="Cambria Math" panose="02040503050406030204" pitchFamily="18" charset="0"/>
                        </a:rPr>
                        <m:t>))</m:t>
                      </m:r>
                    </m:oMath>
                  </m:oMathPara>
                </a14:m>
                <a:endParaRPr lang="en-US" altLang="zh-CN" dirty="0">
                  <a:solidFill>
                    <a:srgbClr val="374154"/>
                  </a:solidFill>
                </a:endParaRPr>
              </a:p>
            </p:txBody>
          </p:sp>
        </mc:Choice>
        <mc:Fallback xmlns="">
          <p:sp>
            <p:nvSpPr>
              <p:cNvPr id="10" name="矩形 9">
                <a:extLst>
                  <a:ext uri="{FF2B5EF4-FFF2-40B4-BE49-F238E27FC236}">
                    <a16:creationId xmlns:a16="http://schemas.microsoft.com/office/drawing/2014/main" id="{D0B90E4B-2C36-B14C-BAC0-2DC5B1F04B31}"/>
                  </a:ext>
                </a:extLst>
              </p:cNvPr>
              <p:cNvSpPr>
                <a:spLocks noRot="1" noChangeAspect="1" noMove="1" noResize="1" noEditPoints="1" noAdjustHandles="1" noChangeArrowheads="1" noChangeShapeType="1" noTextEdit="1"/>
              </p:cNvSpPr>
              <p:nvPr/>
            </p:nvSpPr>
            <p:spPr>
              <a:xfrm>
                <a:off x="3191976" y="1897302"/>
                <a:ext cx="5812809" cy="923330"/>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654601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0E94A24E-5287-E14B-B4F8-25E4AD9AF94B}"/>
              </a:ext>
            </a:extLst>
          </p:cNvPr>
          <p:cNvSpPr>
            <a:spLocks noGrp="1"/>
          </p:cNvSpPr>
          <p:nvPr>
            <p:ph type="title"/>
          </p:nvPr>
        </p:nvSpPr>
        <p:spPr>
          <a:xfrm>
            <a:off x="168871" y="895594"/>
            <a:ext cx="11859020" cy="589190"/>
          </a:xfrm>
        </p:spPr>
        <p:txBody>
          <a:bodyPr/>
          <a:lstStyle/>
          <a:p>
            <a:pPr algn="ctr"/>
            <a:r>
              <a:rPr lang="en-US" altLang="zh-CN" sz="2200" dirty="0" err="1"/>
              <a:t>DNNFusion</a:t>
            </a:r>
            <a:r>
              <a:rPr lang="en-US" altLang="zh-CN" sz="2200" dirty="0"/>
              <a:t>: accelerating deep neural networks execution with advanced operator fusion. </a:t>
            </a:r>
            <a:endParaRPr lang="zh-CN" altLang="en-US" sz="2200" dirty="0"/>
          </a:p>
        </p:txBody>
      </p:sp>
      <p:pic>
        <p:nvPicPr>
          <p:cNvPr id="4" name="内容占位符 3">
            <a:extLst>
              <a:ext uri="{FF2B5EF4-FFF2-40B4-BE49-F238E27FC236}">
                <a16:creationId xmlns:a16="http://schemas.microsoft.com/office/drawing/2014/main" id="{1678D762-05BC-B14B-A269-6A7FAC82D9BE}"/>
              </a:ext>
            </a:extLst>
          </p:cNvPr>
          <p:cNvPicPr>
            <a:picLocks noGrp="1" noChangeAspect="1"/>
          </p:cNvPicPr>
          <p:nvPr>
            <p:ph sz="half" idx="1"/>
          </p:nvPr>
        </p:nvPicPr>
        <p:blipFill>
          <a:blip r:embed="rId2"/>
          <a:stretch>
            <a:fillRect/>
          </a:stretch>
        </p:blipFill>
        <p:spPr>
          <a:xfrm>
            <a:off x="623888" y="1794714"/>
            <a:ext cx="10963275" cy="4082558"/>
          </a:xfrm>
          <a:prstGeom prst="rect">
            <a:avLst/>
          </a:prstGeom>
        </p:spPr>
      </p:pic>
    </p:spTree>
    <p:extLst>
      <p:ext uri="{BB962C8B-B14F-4D97-AF65-F5344CB8AC3E}">
        <p14:creationId xmlns:p14="http://schemas.microsoft.com/office/powerpoint/2010/main" val="7374851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a:extLst>
              <a:ext uri="{FF2B5EF4-FFF2-40B4-BE49-F238E27FC236}">
                <a16:creationId xmlns:a16="http://schemas.microsoft.com/office/drawing/2014/main" id="{AA29AF3E-12BD-804E-9A12-C93A5EDB7AF9}"/>
              </a:ext>
            </a:extLst>
          </p:cNvPr>
          <p:cNvSpPr>
            <a:spLocks noGrp="1"/>
          </p:cNvSpPr>
          <p:nvPr>
            <p:ph sz="half" idx="1"/>
          </p:nvPr>
        </p:nvSpPr>
        <p:spPr>
          <a:xfrm>
            <a:off x="623635" y="1484785"/>
            <a:ext cx="10731328" cy="2592288"/>
          </a:xfrm>
        </p:spPr>
        <p:txBody>
          <a:bodyPr anchor="ctr"/>
          <a:lstStyle/>
          <a:p>
            <a:pPr marL="0" indent="0" algn="ctr">
              <a:buNone/>
            </a:pPr>
            <a:r>
              <a:rPr lang="zh-CN" altLang="en-US" sz="9600" dirty="0">
                <a:solidFill>
                  <a:srgbClr val="C00000"/>
                </a:solidFill>
                <a:latin typeface="Futura Medium" panose="020B0602020204020303" pitchFamily="34" charset="-79"/>
                <a:cs typeface="Futura Medium" panose="020B0602020204020303" pitchFamily="34" charset="-79"/>
              </a:rPr>
              <a:t>运行化简</a:t>
            </a:r>
            <a:endParaRPr lang="en-US" altLang="zh-CN" sz="9600" dirty="0">
              <a:solidFill>
                <a:srgbClr val="C00000"/>
              </a:solidFill>
              <a:latin typeface="Futura Medium" panose="020B0602020204020303" pitchFamily="34" charset="-79"/>
              <a:cs typeface="Futura Medium" panose="020B0602020204020303" pitchFamily="34" charset="-79"/>
            </a:endParaRPr>
          </a:p>
        </p:txBody>
      </p:sp>
      <p:sp>
        <p:nvSpPr>
          <p:cNvPr id="2" name="矩形 1">
            <a:extLst>
              <a:ext uri="{FF2B5EF4-FFF2-40B4-BE49-F238E27FC236}">
                <a16:creationId xmlns:a16="http://schemas.microsoft.com/office/drawing/2014/main" id="{CCF974F7-AF4F-644B-BDBD-CE3F0C08A5F3}"/>
              </a:ext>
            </a:extLst>
          </p:cNvPr>
          <p:cNvSpPr/>
          <p:nvPr/>
        </p:nvSpPr>
        <p:spPr>
          <a:xfrm>
            <a:off x="678932" y="4267975"/>
            <a:ext cx="10875347" cy="499560"/>
          </a:xfrm>
          <a:prstGeom prst="rect">
            <a:avLst/>
          </a:prstGeom>
        </p:spPr>
        <p:txBody>
          <a:bodyPr wrap="square">
            <a:spAutoFit/>
          </a:bodyPr>
          <a:lstStyle/>
          <a:p>
            <a:pPr algn="ctr">
              <a:lnSpc>
                <a:spcPct val="150000"/>
              </a:lnSpc>
            </a:pPr>
            <a:r>
              <a:rPr lang="zh-CN" altLang="en-US" sz="2000" dirty="0">
                <a:solidFill>
                  <a:srgbClr val="374154"/>
                </a:solidFill>
                <a:latin typeface="Microsoft YaHei" panose="020B0503020204020204" pitchFamily="34" charset="-122"/>
                <a:ea typeface="Microsoft YaHei" panose="020B0503020204020204" pitchFamily="34" charset="-122"/>
              </a:rPr>
              <a:t>减少运算或者执行时候，冗余的算子或者算子对</a:t>
            </a:r>
            <a:endParaRPr lang="en-US" altLang="zh-CN" sz="2000" dirty="0">
              <a:solidFill>
                <a:srgbClr val="374154"/>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957831027"/>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5B48B3-7B2D-A348-9FA0-A2EC7C9E5C50}"/>
              </a:ext>
            </a:extLst>
          </p:cNvPr>
          <p:cNvSpPr>
            <a:spLocks noGrp="1"/>
          </p:cNvSpPr>
          <p:nvPr>
            <p:ph type="title"/>
          </p:nvPr>
        </p:nvSpPr>
        <p:spPr/>
        <p:txBody>
          <a:bodyPr/>
          <a:lstStyle/>
          <a:p>
            <a:r>
              <a:rPr kumimoji="1" lang="zh-CN" altLang="en-US" b="0" dirty="0"/>
              <a:t>运行化简</a:t>
            </a:r>
          </a:p>
        </p:txBody>
      </p:sp>
      <p:sp>
        <p:nvSpPr>
          <p:cNvPr id="6" name="内容占位符 5">
            <a:extLst>
              <a:ext uri="{FF2B5EF4-FFF2-40B4-BE49-F238E27FC236}">
                <a16:creationId xmlns:a16="http://schemas.microsoft.com/office/drawing/2014/main" id="{04590ED8-3F18-7245-B3B8-14CCA42A8E58}"/>
              </a:ext>
            </a:extLst>
          </p:cNvPr>
          <p:cNvSpPr>
            <a:spLocks noGrp="1"/>
          </p:cNvSpPr>
          <p:nvPr>
            <p:ph sz="half" idx="1"/>
          </p:nvPr>
        </p:nvSpPr>
        <p:spPr/>
        <p:txBody>
          <a:bodyPr/>
          <a:lstStyle/>
          <a:p>
            <a:r>
              <a:rPr lang="zh-CN" altLang="en-US" dirty="0"/>
              <a:t>对逆函数等于自身函数的对合算子化简，如取反、倒数、逻辑非、矩阵转置：</a:t>
            </a:r>
          </a:p>
        </p:txBody>
      </p:sp>
      <p:sp>
        <p:nvSpPr>
          <p:cNvPr id="7" name="文本框 6">
            <a:extLst>
              <a:ext uri="{FF2B5EF4-FFF2-40B4-BE49-F238E27FC236}">
                <a16:creationId xmlns:a16="http://schemas.microsoft.com/office/drawing/2014/main" id="{D4866A1D-FCAD-6943-B081-29FF56592A6F}"/>
              </a:ext>
            </a:extLst>
          </p:cNvPr>
          <p:cNvSpPr txBox="1"/>
          <p:nvPr/>
        </p:nvSpPr>
        <p:spPr>
          <a:xfrm>
            <a:off x="6746453" y="3645024"/>
            <a:ext cx="184731" cy="369332"/>
          </a:xfrm>
          <a:prstGeom prst="rect">
            <a:avLst/>
          </a:prstGeom>
          <a:noFill/>
        </p:spPr>
        <p:txBody>
          <a:bodyPr wrap="none" rtlCol="0">
            <a:spAutoFit/>
          </a:bodyPr>
          <a:lstStyle/>
          <a:p>
            <a:pPr>
              <a:buNone/>
            </a:pPr>
            <a:endParaRPr kumimoji="1" lang="zh-CN" altLang="en-US" b="0" dirty="0" err="1">
              <a:latin typeface="+mn-lt"/>
            </a:endParaRPr>
          </a:p>
        </p:txBody>
      </p:sp>
      <mc:AlternateContent xmlns:mc="http://schemas.openxmlformats.org/markup-compatibility/2006" xmlns:a14="http://schemas.microsoft.com/office/drawing/2010/main">
        <mc:Choice Requires="a14">
          <p:sp>
            <p:nvSpPr>
              <p:cNvPr id="9" name="内容占位符 5">
                <a:extLst>
                  <a:ext uri="{FF2B5EF4-FFF2-40B4-BE49-F238E27FC236}">
                    <a16:creationId xmlns:a16="http://schemas.microsoft.com/office/drawing/2014/main" id="{2F3A38FC-D1FC-2844-961D-C8C276410DEE}"/>
                  </a:ext>
                </a:extLst>
              </p:cNvPr>
              <p:cNvSpPr txBox="1">
                <a:spLocks/>
              </p:cNvSpPr>
              <p:nvPr/>
            </p:nvSpPr>
            <p:spPr>
              <a:xfrm>
                <a:off x="679524" y="2168396"/>
                <a:ext cx="10963473" cy="1260604"/>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buChar cha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6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pPr marL="0" indent="0">
                  <a:lnSpc>
                    <a:spcPct val="150000"/>
                  </a:lnSpc>
                  <a:buFontTx/>
                  <a:buNone/>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e>
                      </m:d>
                      <m:r>
                        <a:rPr lang="en-US" altLang="zh-CN" b="0" i="1" smtClean="0">
                          <a:latin typeface="Cambria Math" panose="02040503050406030204" pitchFamily="18" charset="0"/>
                        </a:rPr>
                        <m:t>=</m:t>
                      </m:r>
                      <m:r>
                        <a:rPr lang="en-US" altLang="zh-CN" b="0" i="1" smtClean="0">
                          <a:latin typeface="Cambria Math" panose="02040503050406030204" pitchFamily="18" charset="0"/>
                        </a:rPr>
                        <m:t>𝑥</m:t>
                      </m:r>
                    </m:oMath>
                  </m:oMathPara>
                </a14:m>
                <a:endParaRPr lang="en-US" altLang="zh-CN" b="0" i="1" dirty="0">
                  <a:latin typeface="Cambria Math" panose="02040503050406030204" pitchFamily="18" charset="0"/>
                </a:endParaRPr>
              </a:p>
              <a:p>
                <a:pPr marL="0" indent="0">
                  <a:lnSpc>
                    <a:spcPct val="150000"/>
                  </a:lnSpc>
                  <a:buFontTx/>
                  <a:buNone/>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b="0" i="1" smtClean="0">
                              <a:latin typeface="Cambria Math" panose="02040503050406030204" pitchFamily="18" charset="0"/>
                            </a:rPr>
                            <m:t>𝑥</m:t>
                          </m:r>
                        </m:e>
                      </m:d>
                      <m:r>
                        <a:rPr lang="en-US" altLang="zh-CN" i="1">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i="1">
                              <a:latin typeface="Cambria Math" panose="02040503050406030204" pitchFamily="18" charset="0"/>
                            </a:rPr>
                            <m:t>𝑓</m:t>
                          </m:r>
                        </m:e>
                        <m:sup>
                          <m:r>
                            <a:rPr lang="en-US" altLang="zh-CN" b="0" i="1" smtClean="0">
                              <a:latin typeface="Cambria Math" panose="02040503050406030204" pitchFamily="18" charset="0"/>
                            </a:rPr>
                            <m:t>−1</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oMath>
                  </m:oMathPara>
                </a14:m>
                <a:endParaRPr lang="en-US" altLang="zh-CN" b="0" dirty="0">
                  <a:ea typeface="Cambria Math" panose="02040503050406030204" pitchFamily="18" charset="0"/>
                </a:endParaRPr>
              </a:p>
            </p:txBody>
          </p:sp>
        </mc:Choice>
        <mc:Fallback xmlns="">
          <p:sp>
            <p:nvSpPr>
              <p:cNvPr id="9" name="内容占位符 5">
                <a:extLst>
                  <a:ext uri="{FF2B5EF4-FFF2-40B4-BE49-F238E27FC236}">
                    <a16:creationId xmlns:a16="http://schemas.microsoft.com/office/drawing/2014/main" id="{2F3A38FC-D1FC-2844-961D-C8C276410DEE}"/>
                  </a:ext>
                </a:extLst>
              </p:cNvPr>
              <p:cNvSpPr txBox="1">
                <a:spLocks noRot="1" noChangeAspect="1" noMove="1" noResize="1" noEditPoints="1" noAdjustHandles="1" noChangeArrowheads="1" noChangeShapeType="1" noTextEdit="1"/>
              </p:cNvSpPr>
              <p:nvPr/>
            </p:nvSpPr>
            <p:spPr>
              <a:xfrm>
                <a:off x="679524" y="2168396"/>
                <a:ext cx="10963473" cy="1260604"/>
              </a:xfrm>
              <a:prstGeom prst="rect">
                <a:avLst/>
              </a:prstGeom>
              <a:blipFill>
                <a:blip r:embed="rId2"/>
                <a:stretch>
                  <a:fillRect/>
                </a:stretch>
              </a:blipFill>
            </p:spPr>
            <p:txBody>
              <a:bodyPr/>
              <a:lstStyle/>
              <a:p>
                <a:r>
                  <a:rPr lang="zh-CN" altLang="en-US">
                    <a:noFill/>
                  </a:rPr>
                  <a:t> </a:t>
                </a:r>
              </a:p>
            </p:txBody>
          </p:sp>
        </mc:Fallback>
      </mc:AlternateContent>
      <p:sp>
        <p:nvSpPr>
          <p:cNvPr id="8" name="内容占位符 5">
            <a:extLst>
              <a:ext uri="{FF2B5EF4-FFF2-40B4-BE49-F238E27FC236}">
                <a16:creationId xmlns:a16="http://schemas.microsoft.com/office/drawing/2014/main" id="{FB197FAE-DB06-BF44-ADD7-C16F9EFF5548}"/>
              </a:ext>
            </a:extLst>
          </p:cNvPr>
          <p:cNvSpPr txBox="1">
            <a:spLocks/>
          </p:cNvSpPr>
          <p:nvPr/>
        </p:nvSpPr>
        <p:spPr>
          <a:xfrm>
            <a:off x="693060" y="3833138"/>
            <a:ext cx="10963473" cy="504056"/>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buChar cha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6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r>
              <a:rPr lang="zh-CN" altLang="en-US" dirty="0"/>
              <a:t>幂等算子化简，作用在某一元素两次与一次相同：</a:t>
            </a:r>
          </a:p>
        </p:txBody>
      </p:sp>
      <mc:AlternateContent xmlns:mc="http://schemas.openxmlformats.org/markup-compatibility/2006" xmlns:a14="http://schemas.microsoft.com/office/drawing/2010/main">
        <mc:Choice Requires="a14">
          <p:sp>
            <p:nvSpPr>
              <p:cNvPr id="10" name="内容占位符 5">
                <a:extLst>
                  <a:ext uri="{FF2B5EF4-FFF2-40B4-BE49-F238E27FC236}">
                    <a16:creationId xmlns:a16="http://schemas.microsoft.com/office/drawing/2014/main" id="{BE9A7826-32BA-4B4E-81AF-34D84FABD909}"/>
                  </a:ext>
                </a:extLst>
              </p:cNvPr>
              <p:cNvSpPr txBox="1">
                <a:spLocks/>
              </p:cNvSpPr>
              <p:nvPr/>
            </p:nvSpPr>
            <p:spPr>
              <a:xfrm>
                <a:off x="693060" y="4361467"/>
                <a:ext cx="10963473" cy="1260604"/>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buChar cha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6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pPr marL="0" indent="0">
                  <a:lnSpc>
                    <a:spcPct val="150000"/>
                  </a:lnSpc>
                  <a:buFontTx/>
                  <a:buNone/>
                </a:pPr>
                <a14:m>
                  <m:oMathPara xmlns:m="http://schemas.openxmlformats.org/officeDocument/2006/math">
                    <m:oMathParaPr>
                      <m:jc m:val="centerGroup"/>
                    </m:oMathParaPr>
                    <m:oMath xmlns:m="http://schemas.openxmlformats.org/officeDocument/2006/math">
                      <m:r>
                        <a:rPr lang="en-US" altLang="zh-CN" i="1" dirty="0">
                          <a:latin typeface="Cambria Math" panose="02040503050406030204" pitchFamily="18" charset="0"/>
                          <a:ea typeface="Cambria Math" panose="02040503050406030204" pitchFamily="18" charset="0"/>
                        </a:rPr>
                        <m:t>𝑓</m:t>
                      </m:r>
                      <m:d>
                        <m:dPr>
                          <m:ctrlPr>
                            <a:rPr lang="en-US" altLang="zh-CN" i="1" dirty="0">
                              <a:latin typeface="Cambria Math" panose="02040503050406030204" pitchFamily="18" charset="0"/>
                              <a:ea typeface="Cambria Math" panose="02040503050406030204" pitchFamily="18" charset="0"/>
                            </a:rPr>
                          </m:ctrlPr>
                        </m:dPr>
                        <m:e>
                          <m:r>
                            <a:rPr lang="en-US" altLang="zh-CN" i="1" dirty="0">
                              <a:latin typeface="Cambria Math" panose="02040503050406030204" pitchFamily="18" charset="0"/>
                              <a:ea typeface="Cambria Math" panose="02040503050406030204" pitchFamily="18" charset="0"/>
                            </a:rPr>
                            <m:t>𝑓</m:t>
                          </m:r>
                          <m:d>
                            <m:dPr>
                              <m:ctrlPr>
                                <a:rPr lang="en-US" altLang="zh-CN" i="1" dirty="0">
                                  <a:latin typeface="Cambria Math" panose="02040503050406030204" pitchFamily="18" charset="0"/>
                                  <a:ea typeface="Cambria Math" panose="02040503050406030204" pitchFamily="18" charset="0"/>
                                </a:rPr>
                              </m:ctrlPr>
                            </m:dPr>
                            <m:e>
                              <m:r>
                                <a:rPr lang="en-US" altLang="zh-CN" i="1" dirty="0">
                                  <a:latin typeface="Cambria Math" panose="02040503050406030204" pitchFamily="18" charset="0"/>
                                  <a:ea typeface="Cambria Math" panose="02040503050406030204" pitchFamily="18" charset="0"/>
                                </a:rPr>
                                <m:t>𝑥</m:t>
                              </m:r>
                            </m:e>
                          </m:d>
                        </m:e>
                      </m:d>
                      <m:r>
                        <a:rPr lang="en-US" altLang="zh-CN" i="1" dirty="0">
                          <a:latin typeface="Cambria Math" panose="02040503050406030204" pitchFamily="18" charset="0"/>
                          <a:ea typeface="Cambria Math" panose="02040503050406030204" pitchFamily="18" charset="0"/>
                        </a:rPr>
                        <m:t>=</m:t>
                      </m:r>
                      <m:r>
                        <a:rPr lang="en-US" altLang="zh-CN" i="1" dirty="0">
                          <a:latin typeface="Cambria Math" panose="02040503050406030204" pitchFamily="18" charset="0"/>
                          <a:ea typeface="Cambria Math" panose="02040503050406030204" pitchFamily="18" charset="0"/>
                        </a:rPr>
                        <m:t>𝑓</m:t>
                      </m:r>
                      <m:d>
                        <m:dPr>
                          <m:ctrlPr>
                            <a:rPr lang="en-US" altLang="zh-CN" i="1" dirty="0">
                              <a:latin typeface="Cambria Math" panose="02040503050406030204" pitchFamily="18" charset="0"/>
                              <a:ea typeface="Cambria Math" panose="02040503050406030204" pitchFamily="18" charset="0"/>
                            </a:rPr>
                          </m:ctrlPr>
                        </m:dPr>
                        <m:e>
                          <m:r>
                            <a:rPr lang="en-US" altLang="zh-CN" i="1" dirty="0">
                              <a:latin typeface="Cambria Math" panose="02040503050406030204" pitchFamily="18" charset="0"/>
                              <a:ea typeface="Cambria Math" panose="02040503050406030204" pitchFamily="18" charset="0"/>
                            </a:rPr>
                            <m:t>𝑥</m:t>
                          </m:r>
                        </m:e>
                      </m:d>
                    </m:oMath>
                  </m:oMathPara>
                </a14:m>
                <a:endParaRPr lang="en-US" altLang="zh-CN" i="1" dirty="0">
                  <a:latin typeface="Cambria Math" panose="02040503050406030204" pitchFamily="18" charset="0"/>
                  <a:ea typeface="Cambria Math" panose="02040503050406030204" pitchFamily="18" charset="0"/>
                </a:endParaRPr>
              </a:p>
              <a:p>
                <a:pPr marL="0" indent="0">
                  <a:lnSpc>
                    <a:spcPct val="150000"/>
                  </a:lnSpc>
                  <a:buNone/>
                </a:pP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ea typeface="Cambria Math" panose="02040503050406030204" pitchFamily="18" charset="0"/>
                        </a:rPr>
                        <m:t>𝑅𝑒𝑠h𝑎𝑝𝑒</m:t>
                      </m:r>
                      <m:r>
                        <a:rPr lang="en-US" altLang="zh-CN" i="1" dirty="0" smtClean="0">
                          <a:latin typeface="Cambria Math" panose="02040503050406030204" pitchFamily="18" charset="0"/>
                          <a:ea typeface="Cambria Math" panose="02040503050406030204" pitchFamily="18" charset="0"/>
                        </a:rPr>
                        <m:t>(</m:t>
                      </m:r>
                      <m:r>
                        <a:rPr lang="en-US" altLang="zh-CN" i="1" dirty="0" smtClean="0">
                          <a:latin typeface="Cambria Math" panose="02040503050406030204" pitchFamily="18" charset="0"/>
                          <a:ea typeface="Cambria Math" panose="02040503050406030204" pitchFamily="18" charset="0"/>
                        </a:rPr>
                        <m:t>𝑅𝑒𝑠h𝑎𝑝𝑒</m:t>
                      </m:r>
                      <m:r>
                        <a:rPr lang="en-US" altLang="zh-CN" i="1" dirty="0" smtClean="0">
                          <a:latin typeface="Cambria Math" panose="02040503050406030204" pitchFamily="18" charset="0"/>
                          <a:ea typeface="Cambria Math" panose="02040503050406030204" pitchFamily="18" charset="0"/>
                        </a:rPr>
                        <m:t>(</m:t>
                      </m:r>
                      <m:r>
                        <a:rPr lang="en-US" altLang="zh-CN" i="1" dirty="0" smtClean="0">
                          <a:latin typeface="Cambria Math" panose="02040503050406030204" pitchFamily="18" charset="0"/>
                          <a:ea typeface="Cambria Math" panose="02040503050406030204" pitchFamily="18" charset="0"/>
                        </a:rPr>
                        <m:t>𝑥</m:t>
                      </m:r>
                      <m:r>
                        <a:rPr lang="en-US" altLang="zh-CN" i="1" dirty="0" smtClean="0">
                          <a:latin typeface="Cambria Math" panose="02040503050406030204" pitchFamily="18" charset="0"/>
                          <a:ea typeface="Cambria Math" panose="02040503050406030204" pitchFamily="18" charset="0"/>
                        </a:rPr>
                        <m:t>, </m:t>
                      </m:r>
                      <m:r>
                        <a:rPr lang="en-US" altLang="zh-CN" i="1" dirty="0" smtClean="0">
                          <a:latin typeface="Cambria Math" panose="02040503050406030204" pitchFamily="18" charset="0"/>
                          <a:ea typeface="Cambria Math" panose="02040503050406030204" pitchFamily="18" charset="0"/>
                        </a:rPr>
                        <m:t>𝑠h𝑎𝑝𝑒</m:t>
                      </m:r>
                      <m:r>
                        <a:rPr lang="en-US" altLang="zh-CN" i="1" dirty="0" smtClean="0">
                          <a:latin typeface="Cambria Math" panose="02040503050406030204" pitchFamily="18" charset="0"/>
                          <a:ea typeface="Cambria Math" panose="02040503050406030204" pitchFamily="18" charset="0"/>
                        </a:rPr>
                        <m:t>1), </m:t>
                      </m:r>
                      <m:r>
                        <a:rPr lang="en-US" altLang="zh-CN" i="1" dirty="0" smtClean="0">
                          <a:latin typeface="Cambria Math" panose="02040503050406030204" pitchFamily="18" charset="0"/>
                          <a:ea typeface="Cambria Math" panose="02040503050406030204" pitchFamily="18" charset="0"/>
                        </a:rPr>
                        <m:t>𝑠h𝑎𝑝𝑒</m:t>
                      </m:r>
                      <m:r>
                        <a:rPr lang="en-US" altLang="zh-CN" i="1" dirty="0" smtClean="0">
                          <a:latin typeface="Cambria Math" panose="02040503050406030204" pitchFamily="18" charset="0"/>
                          <a:ea typeface="Cambria Math" panose="02040503050406030204" pitchFamily="18" charset="0"/>
                        </a:rPr>
                        <m:t>2)→</m:t>
                      </m:r>
                      <m:r>
                        <a:rPr lang="en-US" altLang="zh-CN" i="1" dirty="0">
                          <a:latin typeface="Cambria Math" panose="02040503050406030204" pitchFamily="18" charset="0"/>
                          <a:ea typeface="Cambria Math" panose="02040503050406030204" pitchFamily="18" charset="0"/>
                        </a:rPr>
                        <m:t>𝑅𝑒𝑠h𝑎𝑝𝑒</m:t>
                      </m:r>
                      <m:r>
                        <a:rPr lang="en-US" altLang="zh-CN" i="1" dirty="0">
                          <a:latin typeface="Cambria Math" panose="02040503050406030204" pitchFamily="18" charset="0"/>
                          <a:ea typeface="Cambria Math" panose="02040503050406030204" pitchFamily="18" charset="0"/>
                        </a:rPr>
                        <m:t>(</m:t>
                      </m:r>
                      <m:r>
                        <a:rPr lang="en-US" altLang="zh-CN" i="1" dirty="0">
                          <a:latin typeface="Cambria Math" panose="02040503050406030204" pitchFamily="18" charset="0"/>
                          <a:ea typeface="Cambria Math" panose="02040503050406030204" pitchFamily="18" charset="0"/>
                        </a:rPr>
                        <m:t>𝑥</m:t>
                      </m:r>
                      <m:r>
                        <a:rPr lang="en-US" altLang="zh-CN" i="1" dirty="0">
                          <a:latin typeface="Cambria Math" panose="02040503050406030204" pitchFamily="18" charset="0"/>
                          <a:ea typeface="Cambria Math" panose="02040503050406030204" pitchFamily="18" charset="0"/>
                        </a:rPr>
                        <m:t>, </m:t>
                      </m:r>
                      <m:r>
                        <a:rPr lang="en-US" altLang="zh-CN" i="1" dirty="0">
                          <a:latin typeface="Cambria Math" panose="02040503050406030204" pitchFamily="18" charset="0"/>
                          <a:ea typeface="Cambria Math" panose="02040503050406030204" pitchFamily="18" charset="0"/>
                        </a:rPr>
                        <m:t>𝑠h𝑎𝑝𝑒</m:t>
                      </m:r>
                      <m:r>
                        <a:rPr lang="en-US" altLang="zh-CN" i="1" dirty="0">
                          <a:latin typeface="Cambria Math" panose="02040503050406030204" pitchFamily="18" charset="0"/>
                          <a:ea typeface="Cambria Math" panose="02040503050406030204" pitchFamily="18" charset="0"/>
                        </a:rPr>
                        <m:t>2)</m:t>
                      </m:r>
                    </m:oMath>
                  </m:oMathPara>
                </a14:m>
                <a:endParaRPr lang="zh-CN" altLang="en-US" i="1" dirty="0">
                  <a:latin typeface="Cambria Math" panose="02040503050406030204" pitchFamily="18" charset="0"/>
                  <a:ea typeface="Cambria Math" panose="02040503050406030204" pitchFamily="18" charset="0"/>
                </a:endParaRPr>
              </a:p>
            </p:txBody>
          </p:sp>
        </mc:Choice>
        <mc:Fallback xmlns="">
          <p:sp>
            <p:nvSpPr>
              <p:cNvPr id="10" name="内容占位符 5">
                <a:extLst>
                  <a:ext uri="{FF2B5EF4-FFF2-40B4-BE49-F238E27FC236}">
                    <a16:creationId xmlns:a16="http://schemas.microsoft.com/office/drawing/2014/main" id="{BE9A7826-32BA-4B4E-81AF-34D84FABD909}"/>
                  </a:ext>
                </a:extLst>
              </p:cNvPr>
              <p:cNvSpPr txBox="1">
                <a:spLocks noRot="1" noChangeAspect="1" noMove="1" noResize="1" noEditPoints="1" noAdjustHandles="1" noChangeArrowheads="1" noChangeShapeType="1" noTextEdit="1"/>
              </p:cNvSpPr>
              <p:nvPr/>
            </p:nvSpPr>
            <p:spPr>
              <a:xfrm>
                <a:off x="693060" y="4361467"/>
                <a:ext cx="10963473" cy="1260604"/>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362649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5B48B3-7B2D-A348-9FA0-A2EC7C9E5C50}"/>
              </a:ext>
            </a:extLst>
          </p:cNvPr>
          <p:cNvSpPr>
            <a:spLocks noGrp="1"/>
          </p:cNvSpPr>
          <p:nvPr>
            <p:ph type="title"/>
          </p:nvPr>
        </p:nvSpPr>
        <p:spPr/>
        <p:txBody>
          <a:bodyPr/>
          <a:lstStyle/>
          <a:p>
            <a:r>
              <a:rPr kumimoji="1" lang="zh-CN" altLang="en-US" b="0" dirty="0"/>
              <a:t>运行化简</a:t>
            </a:r>
          </a:p>
        </p:txBody>
      </p:sp>
      <p:sp>
        <p:nvSpPr>
          <p:cNvPr id="6" name="内容占位符 5">
            <a:extLst>
              <a:ext uri="{FF2B5EF4-FFF2-40B4-BE49-F238E27FC236}">
                <a16:creationId xmlns:a16="http://schemas.microsoft.com/office/drawing/2014/main" id="{04590ED8-3F18-7245-B3B8-14CCA42A8E58}"/>
              </a:ext>
            </a:extLst>
          </p:cNvPr>
          <p:cNvSpPr>
            <a:spLocks noGrp="1"/>
          </p:cNvSpPr>
          <p:nvPr>
            <p:ph sz="half" idx="1"/>
          </p:nvPr>
        </p:nvSpPr>
        <p:spPr/>
        <p:txBody>
          <a:bodyPr/>
          <a:lstStyle/>
          <a:p>
            <a:r>
              <a:rPr lang="zh-CN" altLang="en-US" dirty="0"/>
              <a:t>对合算子化简：</a:t>
            </a:r>
          </a:p>
        </p:txBody>
      </p:sp>
      <p:sp>
        <p:nvSpPr>
          <p:cNvPr id="3" name="内容占位符 2">
            <a:extLst>
              <a:ext uri="{FF2B5EF4-FFF2-40B4-BE49-F238E27FC236}">
                <a16:creationId xmlns:a16="http://schemas.microsoft.com/office/drawing/2014/main" id="{4E583EAC-7CF2-894B-88C8-FDE9EA579E1F}"/>
              </a:ext>
            </a:extLst>
          </p:cNvPr>
          <p:cNvSpPr>
            <a:spLocks noGrp="1"/>
          </p:cNvSpPr>
          <p:nvPr>
            <p:ph sz="half" idx="10"/>
          </p:nvPr>
        </p:nvSpPr>
        <p:spPr/>
        <p:txBody>
          <a:bodyPr/>
          <a:lstStyle/>
          <a:p>
            <a:r>
              <a:rPr lang="zh-CN" altLang="en-US" dirty="0"/>
              <a:t>幂等算子化简：</a:t>
            </a:r>
          </a:p>
          <a:p>
            <a:endParaRPr lang="zh-CN" altLang="en-US" dirty="0"/>
          </a:p>
        </p:txBody>
      </p:sp>
      <p:sp>
        <p:nvSpPr>
          <p:cNvPr id="7" name="文本框 6">
            <a:extLst>
              <a:ext uri="{FF2B5EF4-FFF2-40B4-BE49-F238E27FC236}">
                <a16:creationId xmlns:a16="http://schemas.microsoft.com/office/drawing/2014/main" id="{D4866A1D-FCAD-6943-B081-29FF56592A6F}"/>
              </a:ext>
            </a:extLst>
          </p:cNvPr>
          <p:cNvSpPr txBox="1"/>
          <p:nvPr/>
        </p:nvSpPr>
        <p:spPr>
          <a:xfrm>
            <a:off x="6746453" y="3645024"/>
            <a:ext cx="184731" cy="369332"/>
          </a:xfrm>
          <a:prstGeom prst="rect">
            <a:avLst/>
          </a:prstGeom>
          <a:noFill/>
        </p:spPr>
        <p:txBody>
          <a:bodyPr wrap="none" rtlCol="0">
            <a:spAutoFit/>
          </a:bodyPr>
          <a:lstStyle/>
          <a:p>
            <a:pPr>
              <a:buNone/>
            </a:pPr>
            <a:endParaRPr kumimoji="1" lang="zh-CN" altLang="en-US" b="0" dirty="0" err="1">
              <a:latin typeface="+mn-lt"/>
            </a:endParaRPr>
          </a:p>
        </p:txBody>
      </p:sp>
      <p:pic>
        <p:nvPicPr>
          <p:cNvPr id="5" name="图片 4">
            <a:extLst>
              <a:ext uri="{FF2B5EF4-FFF2-40B4-BE49-F238E27FC236}">
                <a16:creationId xmlns:a16="http://schemas.microsoft.com/office/drawing/2014/main" id="{C8373F20-B781-3A4F-A495-B4896AC4B084}"/>
              </a:ext>
            </a:extLst>
          </p:cNvPr>
          <p:cNvPicPr>
            <a:picLocks noChangeAspect="1"/>
          </p:cNvPicPr>
          <p:nvPr/>
        </p:nvPicPr>
        <p:blipFill>
          <a:blip r:embed="rId2"/>
          <a:stretch>
            <a:fillRect/>
          </a:stretch>
        </p:blipFill>
        <p:spPr>
          <a:xfrm>
            <a:off x="841791" y="2142031"/>
            <a:ext cx="4745885" cy="4036399"/>
          </a:xfrm>
          <a:prstGeom prst="rect">
            <a:avLst/>
          </a:prstGeom>
        </p:spPr>
      </p:pic>
      <p:pic>
        <p:nvPicPr>
          <p:cNvPr id="11" name="图片 10">
            <a:extLst>
              <a:ext uri="{FF2B5EF4-FFF2-40B4-BE49-F238E27FC236}">
                <a16:creationId xmlns:a16="http://schemas.microsoft.com/office/drawing/2014/main" id="{D6E5B0AD-AB19-6C46-ACE3-2B9D43487E25}"/>
              </a:ext>
            </a:extLst>
          </p:cNvPr>
          <p:cNvPicPr>
            <a:picLocks noChangeAspect="1"/>
          </p:cNvPicPr>
          <p:nvPr/>
        </p:nvPicPr>
        <p:blipFill>
          <a:blip r:embed="rId3"/>
          <a:stretch>
            <a:fillRect/>
          </a:stretch>
        </p:blipFill>
        <p:spPr>
          <a:xfrm>
            <a:off x="6565835" y="2142031"/>
            <a:ext cx="4717122" cy="4036399"/>
          </a:xfrm>
          <a:prstGeom prst="rect">
            <a:avLst/>
          </a:prstGeom>
        </p:spPr>
      </p:pic>
    </p:spTree>
    <p:extLst>
      <p:ext uri="{BB962C8B-B14F-4D97-AF65-F5344CB8AC3E}">
        <p14:creationId xmlns:p14="http://schemas.microsoft.com/office/powerpoint/2010/main" val="26721807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a:extLst>
              <a:ext uri="{FF2B5EF4-FFF2-40B4-BE49-F238E27FC236}">
                <a16:creationId xmlns:a16="http://schemas.microsoft.com/office/drawing/2014/main" id="{AA29AF3E-12BD-804E-9A12-C93A5EDB7AF9}"/>
              </a:ext>
            </a:extLst>
          </p:cNvPr>
          <p:cNvSpPr>
            <a:spLocks noGrp="1"/>
          </p:cNvSpPr>
          <p:nvPr>
            <p:ph sz="half" idx="1"/>
          </p:nvPr>
        </p:nvSpPr>
        <p:spPr>
          <a:xfrm>
            <a:off x="623635" y="1484785"/>
            <a:ext cx="10731328" cy="2592288"/>
          </a:xfrm>
        </p:spPr>
        <p:txBody>
          <a:bodyPr anchor="ctr"/>
          <a:lstStyle/>
          <a:p>
            <a:pPr marL="0" indent="0" algn="ctr">
              <a:buNone/>
            </a:pPr>
            <a:r>
              <a:rPr lang="zh-CN" altLang="en-US" sz="9600" dirty="0">
                <a:solidFill>
                  <a:srgbClr val="C00000"/>
                </a:solidFill>
                <a:latin typeface="Futura Medium" panose="020B0602020204020303" pitchFamily="34" charset="-79"/>
                <a:cs typeface="Futura Medium" panose="020B0602020204020303" pitchFamily="34" charset="-79"/>
              </a:rPr>
              <a:t>广播化简</a:t>
            </a:r>
            <a:endParaRPr lang="en-US" altLang="zh-CN" sz="9600" dirty="0">
              <a:solidFill>
                <a:srgbClr val="C00000"/>
              </a:solidFill>
              <a:latin typeface="Futura Medium" panose="020B0602020204020303" pitchFamily="34" charset="-79"/>
              <a:cs typeface="Futura Medium" panose="020B0602020204020303" pitchFamily="34" charset="-79"/>
            </a:endParaRPr>
          </a:p>
        </p:txBody>
      </p:sp>
      <p:sp>
        <p:nvSpPr>
          <p:cNvPr id="2" name="矩形 1">
            <a:extLst>
              <a:ext uri="{FF2B5EF4-FFF2-40B4-BE49-F238E27FC236}">
                <a16:creationId xmlns:a16="http://schemas.microsoft.com/office/drawing/2014/main" id="{CCF974F7-AF4F-644B-BDBD-CE3F0C08A5F3}"/>
              </a:ext>
            </a:extLst>
          </p:cNvPr>
          <p:cNvSpPr/>
          <p:nvPr/>
        </p:nvSpPr>
        <p:spPr>
          <a:xfrm>
            <a:off x="678932" y="4267975"/>
            <a:ext cx="10875347" cy="961225"/>
          </a:xfrm>
          <a:prstGeom prst="rect">
            <a:avLst/>
          </a:prstGeom>
        </p:spPr>
        <p:txBody>
          <a:bodyPr wrap="square">
            <a:spAutoFit/>
          </a:bodyPr>
          <a:lstStyle/>
          <a:p>
            <a:pPr algn="ctr">
              <a:lnSpc>
                <a:spcPct val="150000"/>
              </a:lnSpc>
            </a:pPr>
            <a:r>
              <a:rPr lang="zh-CN" altLang="en-US" sz="2000" dirty="0">
                <a:solidFill>
                  <a:srgbClr val="374154"/>
                </a:solidFill>
                <a:latin typeface="Microsoft YaHei" panose="020B0503020204020204" pitchFamily="34" charset="-122"/>
                <a:ea typeface="Microsoft YaHei" panose="020B0503020204020204" pitchFamily="34" charset="-122"/>
              </a:rPr>
              <a:t>多个张量形状 </a:t>
            </a:r>
            <a:r>
              <a:rPr lang="en-US" altLang="zh-CN" sz="2000" dirty="0">
                <a:solidFill>
                  <a:srgbClr val="374154"/>
                </a:solidFill>
                <a:latin typeface="Microsoft YaHei" panose="020B0503020204020204" pitchFamily="34" charset="-122"/>
                <a:ea typeface="Microsoft YaHei" panose="020B0503020204020204" pitchFamily="34" charset="-122"/>
              </a:rPr>
              <a:t>Shape</a:t>
            </a:r>
            <a:r>
              <a:rPr lang="zh-CN" altLang="en-US" sz="2000" dirty="0">
                <a:solidFill>
                  <a:srgbClr val="374154"/>
                </a:solidFill>
                <a:latin typeface="Microsoft YaHei" panose="020B0503020204020204" pitchFamily="34" charset="-122"/>
                <a:ea typeface="Microsoft YaHei" panose="020B0503020204020204" pitchFamily="34" charset="-122"/>
              </a:rPr>
              <a:t> 不同，需要进行广播将张量的形状拓展为相同 </a:t>
            </a:r>
            <a:r>
              <a:rPr lang="en-US" altLang="zh-CN" sz="2000" dirty="0">
                <a:solidFill>
                  <a:srgbClr val="374154"/>
                </a:solidFill>
                <a:latin typeface="Microsoft YaHei" panose="020B0503020204020204" pitchFamily="34" charset="-122"/>
                <a:ea typeface="Microsoft YaHei" panose="020B0503020204020204" pitchFamily="34" charset="-122"/>
              </a:rPr>
              <a:t>shape</a:t>
            </a:r>
            <a:r>
              <a:rPr lang="zh-CN" altLang="en-US" sz="2000" dirty="0">
                <a:solidFill>
                  <a:srgbClr val="374154"/>
                </a:solidFill>
                <a:latin typeface="Microsoft YaHei" panose="020B0503020204020204" pitchFamily="34" charset="-122"/>
                <a:ea typeface="Microsoft YaHei" panose="020B0503020204020204" pitchFamily="34" charset="-122"/>
              </a:rPr>
              <a:t> 再进行运算，化简为最小计算所需的广播运算数量。</a:t>
            </a:r>
            <a:endParaRPr lang="en-US" altLang="zh-CN" sz="2000" dirty="0">
              <a:solidFill>
                <a:srgbClr val="374154"/>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2419066946"/>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a:extLst>
              <a:ext uri="{FF2B5EF4-FFF2-40B4-BE49-F238E27FC236}">
                <a16:creationId xmlns:a16="http://schemas.microsoft.com/office/drawing/2014/main" id="{04590ED8-3F18-7245-B3B8-14CCA42A8E58}"/>
              </a:ext>
            </a:extLst>
          </p:cNvPr>
          <p:cNvSpPr>
            <a:spLocks noGrp="1"/>
          </p:cNvSpPr>
          <p:nvPr>
            <p:ph sz="half" idx="1"/>
          </p:nvPr>
        </p:nvSpPr>
        <p:spPr>
          <a:xfrm>
            <a:off x="679524" y="1412776"/>
            <a:ext cx="10963473" cy="504056"/>
          </a:xfrm>
        </p:spPr>
        <p:txBody>
          <a:bodyPr/>
          <a:lstStyle/>
          <a:p>
            <a:r>
              <a:rPr lang="zh-CN" altLang="en-US" dirty="0"/>
              <a:t>位置替换：</a:t>
            </a:r>
          </a:p>
        </p:txBody>
      </p:sp>
      <p:sp>
        <p:nvSpPr>
          <p:cNvPr id="2" name="标题 1">
            <a:extLst>
              <a:ext uri="{FF2B5EF4-FFF2-40B4-BE49-F238E27FC236}">
                <a16:creationId xmlns:a16="http://schemas.microsoft.com/office/drawing/2014/main" id="{455B48B3-7B2D-A348-9FA0-A2EC7C9E5C50}"/>
              </a:ext>
            </a:extLst>
          </p:cNvPr>
          <p:cNvSpPr>
            <a:spLocks noGrp="1"/>
          </p:cNvSpPr>
          <p:nvPr>
            <p:ph type="title"/>
          </p:nvPr>
        </p:nvSpPr>
        <p:spPr/>
        <p:txBody>
          <a:bodyPr/>
          <a:lstStyle/>
          <a:p>
            <a:r>
              <a:rPr kumimoji="1" lang="zh-CN" altLang="en-US" b="0" dirty="0"/>
              <a:t>广播化简</a:t>
            </a:r>
          </a:p>
        </p:txBody>
      </p:sp>
      <p:sp>
        <p:nvSpPr>
          <p:cNvPr id="7" name="文本框 6">
            <a:extLst>
              <a:ext uri="{FF2B5EF4-FFF2-40B4-BE49-F238E27FC236}">
                <a16:creationId xmlns:a16="http://schemas.microsoft.com/office/drawing/2014/main" id="{D4866A1D-FCAD-6943-B081-29FF56592A6F}"/>
              </a:ext>
            </a:extLst>
          </p:cNvPr>
          <p:cNvSpPr txBox="1"/>
          <p:nvPr/>
        </p:nvSpPr>
        <p:spPr>
          <a:xfrm>
            <a:off x="6746453" y="3645024"/>
            <a:ext cx="184731" cy="369332"/>
          </a:xfrm>
          <a:prstGeom prst="rect">
            <a:avLst/>
          </a:prstGeom>
          <a:noFill/>
        </p:spPr>
        <p:txBody>
          <a:bodyPr wrap="none" rtlCol="0">
            <a:spAutoFit/>
          </a:bodyPr>
          <a:lstStyle/>
          <a:p>
            <a:pPr>
              <a:buNone/>
            </a:pPr>
            <a:endParaRPr kumimoji="1" lang="zh-CN" altLang="en-US" b="0" dirty="0" err="1">
              <a:latin typeface="+mn-lt"/>
            </a:endParaRPr>
          </a:p>
        </p:txBody>
      </p:sp>
      <mc:AlternateContent xmlns:mc="http://schemas.openxmlformats.org/markup-compatibility/2006" xmlns:a14="http://schemas.microsoft.com/office/drawing/2010/main">
        <mc:Choice Requires="a14">
          <p:sp>
            <p:nvSpPr>
              <p:cNvPr id="9" name="内容占位符 5">
                <a:extLst>
                  <a:ext uri="{FF2B5EF4-FFF2-40B4-BE49-F238E27FC236}">
                    <a16:creationId xmlns:a16="http://schemas.microsoft.com/office/drawing/2014/main" id="{2F3A38FC-D1FC-2844-961D-C8C276410DEE}"/>
                  </a:ext>
                </a:extLst>
              </p:cNvPr>
              <p:cNvSpPr txBox="1">
                <a:spLocks/>
              </p:cNvSpPr>
              <p:nvPr/>
            </p:nvSpPr>
            <p:spPr>
              <a:xfrm>
                <a:off x="679524" y="1880364"/>
                <a:ext cx="10963473" cy="1260604"/>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buChar cha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6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pPr marL="0" indent="0">
                  <a:lnSpc>
                    <a:spcPct val="150000"/>
                  </a:lnSpc>
                  <a:buFontTx/>
                  <a:buNone/>
                </a:pPr>
                <a14:m>
                  <m:oMathPara xmlns:m="http://schemas.openxmlformats.org/officeDocument/2006/math">
                    <m:oMathParaPr>
                      <m:jc m:val="centerGroup"/>
                    </m:oMathParaPr>
                    <m:oMath xmlns:m="http://schemas.openxmlformats.org/officeDocument/2006/math">
                      <m:r>
                        <a:rPr lang="en-US" altLang="zh-CN" b="1" i="1" smtClean="0">
                          <a:latin typeface="Cambria Math" panose="02040503050406030204" pitchFamily="18" charset="0"/>
                        </a:rPr>
                        <m:t>(</m:t>
                      </m:r>
                      <m:sSub>
                        <m:sSubPr>
                          <m:ctrlPr>
                            <a:rPr lang="en-US" altLang="zh-CN" b="1" i="1" smtClean="0">
                              <a:latin typeface="Cambria Math" panose="02040503050406030204" pitchFamily="18" charset="0"/>
                            </a:rPr>
                          </m:ctrlPr>
                        </m:sSubPr>
                        <m:e>
                          <m:r>
                            <a:rPr lang="en-US" altLang="zh-CN" b="1" i="1">
                              <a:latin typeface="Cambria Math" panose="02040503050406030204" pitchFamily="18" charset="0"/>
                            </a:rPr>
                            <m:t>𝑴𝒂𝒕</m:t>
                          </m:r>
                        </m:e>
                        <m:sub>
                          <m:r>
                            <a:rPr lang="en-US" altLang="zh-CN" b="1" i="1" smtClean="0">
                              <a:latin typeface="Cambria Math" panose="02040503050406030204" pitchFamily="18" charset="0"/>
                            </a:rPr>
                            <m:t>𝟏</m:t>
                          </m:r>
                        </m:sub>
                      </m:sSub>
                      <m:r>
                        <a:rPr lang="en-US" altLang="zh-CN" b="1" i="1" smtClean="0">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r>
                        <a:rPr lang="en-US" altLang="zh-CN" b="1" i="1">
                          <a:latin typeface="Cambria Math" panose="02040503050406030204" pitchFamily="18" charset="0"/>
                        </a:rPr>
                        <m:t>(</m:t>
                      </m:r>
                      <m:sSub>
                        <m:sSubPr>
                          <m:ctrlPr>
                            <a:rPr lang="en-US" altLang="zh-CN" b="1" i="1">
                              <a:latin typeface="Cambria Math" panose="02040503050406030204" pitchFamily="18" charset="0"/>
                            </a:rPr>
                          </m:ctrlPr>
                        </m:sSubPr>
                        <m:e>
                          <m:r>
                            <a:rPr lang="en-US" altLang="zh-CN" b="1" i="1">
                              <a:latin typeface="Cambria Math" panose="02040503050406030204" pitchFamily="18" charset="0"/>
                            </a:rPr>
                            <m:t>𝑴𝒂𝒕</m:t>
                          </m:r>
                        </m:e>
                        <m:sub>
                          <m:r>
                            <a:rPr lang="en-US" altLang="zh-CN" b="1" i="1" smtClean="0">
                              <a:latin typeface="Cambria Math" panose="02040503050406030204" pitchFamily="18" charset="0"/>
                            </a:rPr>
                            <m:t>𝟐</m:t>
                          </m:r>
                        </m:sub>
                      </m:sSub>
                      <m:r>
                        <a:rPr lang="en-US" altLang="zh-CN" b="1"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𝑆</m:t>
                          </m:r>
                        </m:e>
                        <m:sub>
                          <m:r>
                            <a:rPr lang="en-US" altLang="zh-CN" b="0" i="1" smtClean="0">
                              <a:latin typeface="Cambria Math" panose="02040503050406030204" pitchFamily="18" charset="0"/>
                            </a:rPr>
                            <m:t>2</m:t>
                          </m:r>
                        </m:sub>
                      </m:sSub>
                      <m:r>
                        <a:rPr lang="en-US" altLang="zh-CN" i="1">
                          <a:latin typeface="Cambria Math" panose="02040503050406030204" pitchFamily="18" charset="0"/>
                        </a:rPr>
                        <m:t>)</m:t>
                      </m:r>
                      <m:r>
                        <a:rPr lang="en-US" altLang="zh-CN" i="1" smtClean="0">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rPr>
                        <m:t>(</m:t>
                      </m:r>
                      <m:sSub>
                        <m:sSubPr>
                          <m:ctrlPr>
                            <a:rPr lang="en-US" altLang="zh-CN" b="1" i="1">
                              <a:latin typeface="Cambria Math" panose="02040503050406030204" pitchFamily="18" charset="0"/>
                            </a:rPr>
                          </m:ctrlPr>
                        </m:sSubPr>
                        <m:e>
                          <m:r>
                            <a:rPr lang="en-US" altLang="zh-CN" b="1" i="1">
                              <a:latin typeface="Cambria Math" panose="02040503050406030204" pitchFamily="18" charset="0"/>
                            </a:rPr>
                            <m:t>𝑴𝒂𝒕</m:t>
                          </m:r>
                        </m:e>
                        <m:sub>
                          <m:r>
                            <a:rPr lang="en-US" altLang="zh-CN" b="1" i="1">
                              <a:latin typeface="Cambria Math" panose="02040503050406030204" pitchFamily="18" charset="0"/>
                            </a:rPr>
                            <m:t>𝟏</m:t>
                          </m:r>
                        </m:sub>
                      </m:sSub>
                      <m:r>
                        <a:rPr lang="en-US" altLang="zh-CN" b="1" i="1">
                          <a:latin typeface="Cambria Math" panose="02040503050406030204" pitchFamily="18" charset="0"/>
                        </a:rPr>
                        <m:t>+</m:t>
                      </m:r>
                      <m:sSub>
                        <m:sSubPr>
                          <m:ctrlPr>
                            <a:rPr lang="en-US" altLang="zh-CN" b="1" i="1">
                              <a:latin typeface="Cambria Math" panose="02040503050406030204" pitchFamily="18" charset="0"/>
                            </a:rPr>
                          </m:ctrlPr>
                        </m:sSubPr>
                        <m:e>
                          <m:r>
                            <a:rPr lang="en-US" altLang="zh-CN" b="1" i="1">
                              <a:latin typeface="Cambria Math" panose="02040503050406030204" pitchFamily="18" charset="0"/>
                            </a:rPr>
                            <m:t>𝑴𝒂𝒕</m:t>
                          </m:r>
                        </m:e>
                        <m:sub>
                          <m:r>
                            <a:rPr lang="en-US" altLang="zh-CN" b="1" i="1">
                              <a:latin typeface="Cambria Math" panose="02040503050406030204" pitchFamily="18" charset="0"/>
                            </a:rPr>
                            <m:t>𝟐</m:t>
                          </m:r>
                        </m:sub>
                      </m:sSub>
                      <m:r>
                        <a:rPr lang="en-US" altLang="zh-CN" i="1">
                          <a:latin typeface="Cambria Math" panose="02040503050406030204" pitchFamily="18" charset="0"/>
                        </a:rPr>
                        <m:t>)+</m:t>
                      </m:r>
                      <m:r>
                        <a:rPr lang="en-US" altLang="zh-CN" b="1"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𝑆</m:t>
                          </m:r>
                        </m:e>
                        <m:sub>
                          <m:r>
                            <a:rPr lang="en-US" altLang="zh-CN" i="1">
                              <a:latin typeface="Cambria Math" panose="02040503050406030204" pitchFamily="18" charset="0"/>
                            </a:rPr>
                            <m:t>1</m:t>
                          </m:r>
                        </m:sub>
                      </m:sSub>
                      <m:r>
                        <a:rPr lang="en-US" altLang="zh-CN" b="1"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𝑆</m:t>
                          </m:r>
                        </m:e>
                        <m:sub>
                          <m:r>
                            <a:rPr lang="en-US" altLang="zh-CN" b="0" i="1" smtClean="0">
                              <a:latin typeface="Cambria Math" panose="02040503050406030204" pitchFamily="18" charset="0"/>
                            </a:rPr>
                            <m:t>2</m:t>
                          </m:r>
                        </m:sub>
                      </m:sSub>
                      <m:r>
                        <a:rPr lang="en-US" altLang="zh-CN" i="1">
                          <a:latin typeface="Cambria Math" panose="02040503050406030204" pitchFamily="18" charset="0"/>
                        </a:rPr>
                        <m:t>)</m:t>
                      </m:r>
                    </m:oMath>
                  </m:oMathPara>
                </a14:m>
                <a:endParaRPr lang="zh-CN" altLang="en-US" dirty="0"/>
              </a:p>
            </p:txBody>
          </p:sp>
        </mc:Choice>
        <mc:Fallback xmlns="">
          <p:sp>
            <p:nvSpPr>
              <p:cNvPr id="9" name="内容占位符 5">
                <a:extLst>
                  <a:ext uri="{FF2B5EF4-FFF2-40B4-BE49-F238E27FC236}">
                    <a16:creationId xmlns:a16="http://schemas.microsoft.com/office/drawing/2014/main" id="{2F3A38FC-D1FC-2844-961D-C8C276410DEE}"/>
                  </a:ext>
                </a:extLst>
              </p:cNvPr>
              <p:cNvSpPr txBox="1">
                <a:spLocks noRot="1" noChangeAspect="1" noMove="1" noResize="1" noEditPoints="1" noAdjustHandles="1" noChangeArrowheads="1" noChangeShapeType="1" noTextEdit="1"/>
              </p:cNvSpPr>
              <p:nvPr/>
            </p:nvSpPr>
            <p:spPr>
              <a:xfrm>
                <a:off x="679524" y="1880364"/>
                <a:ext cx="10963473" cy="1260604"/>
              </a:xfrm>
              <a:prstGeom prst="rect">
                <a:avLst/>
              </a:prstGeom>
              <a:blipFill>
                <a:blip r:embed="rId2"/>
                <a:stretch>
                  <a:fillRect/>
                </a:stretch>
              </a:blipFill>
            </p:spPr>
            <p:txBody>
              <a:bodyPr/>
              <a:lstStyle/>
              <a:p>
                <a:r>
                  <a:rPr lang="zh-CN" altLang="en-US">
                    <a:noFill/>
                  </a:rPr>
                  <a:t> </a:t>
                </a:r>
              </a:p>
            </p:txBody>
          </p:sp>
        </mc:Fallback>
      </mc:AlternateContent>
      <p:pic>
        <p:nvPicPr>
          <p:cNvPr id="11" name="图片 10">
            <a:extLst>
              <a:ext uri="{FF2B5EF4-FFF2-40B4-BE49-F238E27FC236}">
                <a16:creationId xmlns:a16="http://schemas.microsoft.com/office/drawing/2014/main" id="{EDB10BE8-AC06-CB44-BB72-E3175CD14DF7}"/>
              </a:ext>
            </a:extLst>
          </p:cNvPr>
          <p:cNvPicPr>
            <a:picLocks noChangeAspect="1"/>
          </p:cNvPicPr>
          <p:nvPr/>
        </p:nvPicPr>
        <p:blipFill>
          <a:blip r:embed="rId3"/>
          <a:stretch>
            <a:fillRect/>
          </a:stretch>
        </p:blipFill>
        <p:spPr>
          <a:xfrm>
            <a:off x="601537" y="2889921"/>
            <a:ext cx="5400599" cy="2933154"/>
          </a:xfrm>
          <a:prstGeom prst="rect">
            <a:avLst/>
          </a:prstGeom>
        </p:spPr>
      </p:pic>
      <p:pic>
        <p:nvPicPr>
          <p:cNvPr id="12" name="图片 11">
            <a:extLst>
              <a:ext uri="{FF2B5EF4-FFF2-40B4-BE49-F238E27FC236}">
                <a16:creationId xmlns:a16="http://schemas.microsoft.com/office/drawing/2014/main" id="{6CCBD34E-54D2-894D-938D-E0CEB531931A}"/>
              </a:ext>
            </a:extLst>
          </p:cNvPr>
          <p:cNvPicPr>
            <a:picLocks noChangeAspect="1"/>
          </p:cNvPicPr>
          <p:nvPr/>
        </p:nvPicPr>
        <p:blipFill>
          <a:blip r:embed="rId4"/>
          <a:stretch>
            <a:fillRect/>
          </a:stretch>
        </p:blipFill>
        <p:spPr>
          <a:xfrm>
            <a:off x="6818460" y="2845061"/>
            <a:ext cx="4902523" cy="2978013"/>
          </a:xfrm>
          <a:prstGeom prst="rect">
            <a:avLst/>
          </a:prstGeom>
        </p:spPr>
      </p:pic>
    </p:spTree>
    <p:extLst>
      <p:ext uri="{BB962C8B-B14F-4D97-AF65-F5344CB8AC3E}">
        <p14:creationId xmlns:p14="http://schemas.microsoft.com/office/powerpoint/2010/main" val="35498480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B696E5-12D9-1645-986E-3F2230DDAB58}"/>
              </a:ext>
            </a:extLst>
          </p:cNvPr>
          <p:cNvSpPr>
            <a:spLocks noGrp="1"/>
          </p:cNvSpPr>
          <p:nvPr>
            <p:ph type="title"/>
          </p:nvPr>
        </p:nvSpPr>
        <p:spPr/>
        <p:txBody>
          <a:bodyPr/>
          <a:lstStyle/>
          <a:p>
            <a:r>
              <a:rPr kumimoji="1" lang="en-US" altLang="zh-CN" dirty="0"/>
              <a:t>Reference</a:t>
            </a:r>
            <a:endParaRPr kumimoji="1" lang="zh-CN" altLang="en-US" dirty="0"/>
          </a:p>
        </p:txBody>
      </p:sp>
      <p:sp>
        <p:nvSpPr>
          <p:cNvPr id="3" name="内容占位符 2">
            <a:extLst>
              <a:ext uri="{FF2B5EF4-FFF2-40B4-BE49-F238E27FC236}">
                <a16:creationId xmlns:a16="http://schemas.microsoft.com/office/drawing/2014/main" id="{7AFE82E5-A73A-6F43-8864-9BEA47F5F0CD}"/>
              </a:ext>
            </a:extLst>
          </p:cNvPr>
          <p:cNvSpPr>
            <a:spLocks noGrp="1"/>
          </p:cNvSpPr>
          <p:nvPr>
            <p:ph sz="half" idx="1"/>
          </p:nvPr>
        </p:nvSpPr>
        <p:spPr/>
        <p:txBody>
          <a:bodyPr/>
          <a:lstStyle/>
          <a:p>
            <a:pPr>
              <a:buFont typeface="+mj-lt"/>
              <a:buAutoNum type="arabicPeriod"/>
            </a:pPr>
            <a:r>
              <a:rPr lang="en-US" altLang="zh-CN" sz="1200" dirty="0" err="1">
                <a:latin typeface="Gill Sans MT" panose="020B0502020104020203" pitchFamily="34" charset="0"/>
              </a:rPr>
              <a:t>Niu</a:t>
            </a:r>
            <a:r>
              <a:rPr lang="en-US" altLang="zh-CN" sz="1200" dirty="0">
                <a:latin typeface="Gill Sans MT" panose="020B0502020104020203" pitchFamily="34" charset="0"/>
              </a:rPr>
              <a:t>, Wei, et al. "DNNFusion: accelerating deep neural networks execution with advanced operator fusion." Proceedings of the 42nd ACM SIGPLAN International Conference on Programming Language Design and Implementation. 2021</a:t>
            </a:r>
            <a:endParaRPr lang="en-US" altLang="zh-CN" sz="1200" dirty="0">
              <a:latin typeface="Gill Sans MT" panose="020B0502020104020203" pitchFamily="34" charset="0"/>
              <a:ea typeface="Microsoft YaHei" panose="020B0503020204020204" pitchFamily="34" charset="-122"/>
            </a:endParaRPr>
          </a:p>
        </p:txBody>
      </p:sp>
    </p:spTree>
    <p:extLst>
      <p:ext uri="{BB962C8B-B14F-4D97-AF65-F5344CB8AC3E}">
        <p14:creationId xmlns:p14="http://schemas.microsoft.com/office/powerpoint/2010/main" val="843830938"/>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a:extLst>
              <a:ext uri="{FF2B5EF4-FFF2-40B4-BE49-F238E27FC236}">
                <a16:creationId xmlns:a16="http://schemas.microsoft.com/office/drawing/2014/main" id="{DAD4934B-A6D5-F641-A028-A1441C365755}"/>
              </a:ext>
            </a:extLst>
          </p:cNvPr>
          <p:cNvSpPr>
            <a:spLocks noGrp="1"/>
          </p:cNvSpPr>
          <p:nvPr/>
        </p:nvSpPr>
        <p:spPr>
          <a:xfrm>
            <a:off x="616645" y="404664"/>
            <a:ext cx="10963473" cy="589190"/>
          </a:xfrm>
          <a:prstGeom prst="rect">
            <a:avLst/>
          </a:prstGeom>
          <a:noFill/>
        </p:spPr>
        <p:txBody>
          <a:bodyPr/>
          <a:lstStyle>
            <a:lvl1pPr algn="l" rtl="0" eaLnBrk="1" fontAlgn="base" hangingPunct="1">
              <a:spcBef>
                <a:spcPct val="0"/>
              </a:spcBef>
              <a:spcAft>
                <a:spcPct val="0"/>
              </a:spcAft>
              <a:defRPr kumimoji="0" lang="zh-CN" altLang="en-US" sz="3199" b="1" i="0" u="none" strike="noStrike" kern="0" cap="none" spc="0" normalizeH="0" baseline="0" dirty="0">
                <a:ln>
                  <a:noFill/>
                </a:ln>
                <a:solidFill>
                  <a:srgbClr val="384056"/>
                </a:solidFill>
                <a:effectLst/>
                <a:uLnTx/>
                <a:uFillTx/>
                <a:latin typeface="微软雅黑" pitchFamily="34" charset="-122"/>
                <a:ea typeface="微软雅黑" pitchFamily="34" charset="-122"/>
                <a:cs typeface="Arial" pitchFamily="34" charset="0"/>
              </a:defRPr>
            </a:lvl1pPr>
            <a:lvl2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5pPr>
            <a:lvl6pPr marL="45685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6pPr>
            <a:lvl7pPr marL="913707"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7pPr>
            <a:lvl8pPr marL="1370561"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8pPr>
            <a:lvl9pPr marL="182741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9pPr>
          </a:lstStyle>
          <a:p>
            <a:r>
              <a:rPr lang="en-US" altLang="zh-CN" b="0" dirty="0">
                <a:solidFill>
                  <a:srgbClr val="FFC000"/>
                </a:solidFill>
                <a:latin typeface="Futura Medium" panose="020B0602020204020303" pitchFamily="34" charset="-79"/>
                <a:cs typeface="Futura Medium" panose="020B0602020204020303" pitchFamily="34" charset="-79"/>
                <a:sym typeface="Huawei Sans" panose="020C0503030203020204" pitchFamily="34" charset="0"/>
              </a:rPr>
              <a:t>Talk Overview</a:t>
            </a:r>
            <a:r>
              <a:rPr lang="zh-CN" altLang="en-US" b="0" dirty="0">
                <a:solidFill>
                  <a:srgbClr val="FFC000"/>
                </a:solidFill>
                <a:latin typeface="Futura Medium" panose="020B0602020204020303" pitchFamily="34" charset="-79"/>
                <a:cs typeface="Futura Medium" panose="020B0602020204020303" pitchFamily="34" charset="-79"/>
                <a:sym typeface="Huawei Sans" panose="020C0503030203020204" pitchFamily="34" charset="0"/>
              </a:rPr>
              <a:t> </a:t>
            </a:r>
            <a:r>
              <a:rPr lang="en-US" altLang="zh-CN" b="0" dirty="0">
                <a:solidFill>
                  <a:srgbClr val="FFC000"/>
                </a:solidFill>
                <a:latin typeface="Futura Medium" panose="020B0602020204020303" pitchFamily="34" charset="-79"/>
                <a:cs typeface="Futura Medium" panose="020B0602020204020303" pitchFamily="34" charset="-79"/>
                <a:sym typeface="Huawei Sans" panose="020C0503030203020204" pitchFamily="34" charset="0"/>
              </a:rPr>
              <a:t>of</a:t>
            </a:r>
            <a:r>
              <a:rPr lang="zh-CN" altLang="en-US" b="0" dirty="0">
                <a:solidFill>
                  <a:srgbClr val="FFC000"/>
                </a:solidFill>
                <a:latin typeface="Futura Medium" panose="020B0602020204020303" pitchFamily="34" charset="-79"/>
                <a:cs typeface="Futura Medium" panose="020B0602020204020303" pitchFamily="34" charset="-79"/>
                <a:sym typeface="Huawei Sans" panose="020C0503030203020204" pitchFamily="34" charset="0"/>
              </a:rPr>
              <a:t> </a:t>
            </a:r>
            <a:r>
              <a:rPr lang="en-US" altLang="zh-CN" b="0" dirty="0">
                <a:solidFill>
                  <a:srgbClr val="FFC000"/>
                </a:solidFill>
                <a:latin typeface="Futura Medium" panose="020B0602020204020303" pitchFamily="34" charset="-79"/>
                <a:cs typeface="Futura Medium" panose="020B0602020204020303" pitchFamily="34" charset="-79"/>
                <a:sym typeface="Huawei Sans" panose="020C0503030203020204" pitchFamily="34" charset="0"/>
              </a:rPr>
              <a:t>Frontend</a:t>
            </a:r>
            <a:r>
              <a:rPr lang="zh-CN" altLang="en-US" b="0" dirty="0">
                <a:solidFill>
                  <a:srgbClr val="FFC000"/>
                </a:solidFill>
                <a:latin typeface="Futura Medium" panose="020B0602020204020303" pitchFamily="34" charset="-79"/>
                <a:cs typeface="Futura Medium" panose="020B0602020204020303" pitchFamily="34" charset="-79"/>
                <a:sym typeface="Huawei Sans" panose="020C0503030203020204" pitchFamily="34" charset="0"/>
              </a:rPr>
              <a:t> </a:t>
            </a:r>
            <a:r>
              <a:rPr lang="en-US" altLang="zh-CN" b="0" dirty="0">
                <a:solidFill>
                  <a:srgbClr val="FFC000"/>
                </a:solidFill>
                <a:latin typeface="Futura Medium" panose="020B0602020204020303" pitchFamily="34" charset="-79"/>
                <a:cs typeface="Futura Medium" panose="020B0602020204020303" pitchFamily="34" charset="-79"/>
                <a:sym typeface="Huawei Sans" panose="020C0503030203020204" pitchFamily="34" charset="0"/>
              </a:rPr>
              <a:t>Optimizer</a:t>
            </a:r>
            <a:endParaRPr kumimoji="1" lang="zh-CN" altLang="en-US" b="0" dirty="0">
              <a:solidFill>
                <a:srgbClr val="FFC000"/>
              </a:solidFill>
              <a:latin typeface="Futura Medium" panose="020B0602020204020303" pitchFamily="34" charset="-79"/>
              <a:cs typeface="Futura Medium" panose="020B0602020204020303" pitchFamily="34" charset="-79"/>
            </a:endParaRPr>
          </a:p>
        </p:txBody>
      </p:sp>
      <p:sp>
        <p:nvSpPr>
          <p:cNvPr id="5" name="内容占位符 2">
            <a:extLst>
              <a:ext uri="{FF2B5EF4-FFF2-40B4-BE49-F238E27FC236}">
                <a16:creationId xmlns:a16="http://schemas.microsoft.com/office/drawing/2014/main" id="{63C0325B-08D7-8F42-A31B-97850A5DE912}"/>
              </a:ext>
            </a:extLst>
          </p:cNvPr>
          <p:cNvSpPr>
            <a:spLocks noGrp="1"/>
          </p:cNvSpPr>
          <p:nvPr/>
        </p:nvSpPr>
        <p:spPr>
          <a:xfrm>
            <a:off x="616646" y="1484784"/>
            <a:ext cx="5337720" cy="4453728"/>
          </a:xfrm>
          <a:prstGeom prst="rect">
            <a:avLst/>
          </a:prstGeom>
          <a:noFill/>
        </p:spPr>
        <p:txBody>
          <a:bodyPr anchor="t"/>
          <a:lstStyle>
            <a:lvl1pPr marL="239106" marR="0" indent="-239106" algn="l" defTabSz="1218804" rtl="0" eaLnBrk="0" fontAlgn="base" latinLnBrk="0" hangingPunct="0">
              <a:lnSpc>
                <a:spcPct val="150000"/>
              </a:lnSpc>
              <a:spcBef>
                <a:spcPts val="0"/>
              </a:spcBef>
              <a:spcAft>
                <a:spcPct val="0"/>
              </a:spcAft>
              <a:buClr>
                <a:srgbClr val="71B2FF"/>
              </a:buClr>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pPr marL="457200" indent="-457200">
              <a:buFont typeface="+mj-lt"/>
              <a:buAutoNum type="arabicPeriod"/>
            </a:pPr>
            <a:r>
              <a:rPr lang="en-US" altLang="zh-CN" sz="3200" b="1" dirty="0">
                <a:solidFill>
                  <a:srgbClr val="374154"/>
                </a:solidFill>
                <a:latin typeface="Gill Sans MT" panose="020B0502020104020203" pitchFamily="34" charset="0"/>
              </a:rPr>
              <a:t>AI</a:t>
            </a:r>
            <a:r>
              <a:rPr lang="zh-CN" altLang="en-US" sz="3200" b="1" dirty="0">
                <a:solidFill>
                  <a:srgbClr val="374154"/>
                </a:solidFill>
                <a:latin typeface="Gill Sans MT" panose="020B0502020104020203" pitchFamily="34" charset="0"/>
              </a:rPr>
              <a:t> 编译器前端优化</a:t>
            </a:r>
            <a:endParaRPr lang="en-US" altLang="zh-CN" sz="3200" b="1" dirty="0">
              <a:solidFill>
                <a:srgbClr val="374154"/>
              </a:solidFill>
              <a:latin typeface="Gill Sans MT" panose="020B0502020104020203" pitchFamily="34" charset="0"/>
            </a:endParaRPr>
          </a:p>
          <a:p>
            <a:pPr lvl="1"/>
            <a:r>
              <a:rPr lang="zh-CN" altLang="en-US" sz="2800" dirty="0">
                <a:solidFill>
                  <a:srgbClr val="374154"/>
                </a:solidFill>
                <a:latin typeface="Gill Sans MT" panose="020B0502020104020203" pitchFamily="34" charset="0"/>
              </a:rPr>
              <a:t>图层 </a:t>
            </a:r>
            <a:r>
              <a:rPr lang="en-US" altLang="zh-CN" sz="2800" dirty="0">
                <a:solidFill>
                  <a:srgbClr val="374154"/>
                </a:solidFill>
                <a:latin typeface="Gill Sans MT" panose="020B0502020104020203" pitchFamily="34" charset="0"/>
              </a:rPr>
              <a:t>-</a:t>
            </a:r>
            <a:r>
              <a:rPr lang="zh-CN" altLang="en-US" sz="2800" dirty="0">
                <a:solidFill>
                  <a:srgbClr val="374154"/>
                </a:solidFill>
                <a:latin typeface="Gill Sans MT" panose="020B0502020104020203" pitchFamily="34" charset="0"/>
              </a:rPr>
              <a:t> </a:t>
            </a:r>
            <a:r>
              <a:rPr lang="en-US" altLang="zh-CN" sz="2800" dirty="0">
                <a:solidFill>
                  <a:srgbClr val="374154"/>
                </a:solidFill>
                <a:latin typeface="Gill Sans MT" panose="020B0502020104020203" pitchFamily="34" charset="0"/>
              </a:rPr>
              <a:t>Graph</a:t>
            </a:r>
            <a:r>
              <a:rPr lang="zh-CN" altLang="en-US" sz="2800" dirty="0">
                <a:solidFill>
                  <a:srgbClr val="374154"/>
                </a:solidFill>
                <a:latin typeface="Gill Sans MT" panose="020B0502020104020203" pitchFamily="34" charset="0"/>
              </a:rPr>
              <a:t> </a:t>
            </a:r>
            <a:r>
              <a:rPr lang="en-US" altLang="zh-CN" sz="2800" dirty="0">
                <a:solidFill>
                  <a:srgbClr val="374154"/>
                </a:solidFill>
                <a:latin typeface="Gill Sans MT" panose="020B0502020104020203" pitchFamily="34" charset="0"/>
              </a:rPr>
              <a:t>IR</a:t>
            </a:r>
          </a:p>
          <a:p>
            <a:pPr lvl="1"/>
            <a:r>
              <a:rPr lang="zh-CN" altLang="en-US" sz="2800" dirty="0">
                <a:solidFill>
                  <a:srgbClr val="374154"/>
                </a:solidFill>
                <a:latin typeface="Gill Sans MT" panose="020B0502020104020203" pitchFamily="34" charset="0"/>
              </a:rPr>
              <a:t>算子融合 </a:t>
            </a:r>
            <a:r>
              <a:rPr lang="en-US" altLang="zh-CN" sz="2800" dirty="0">
                <a:solidFill>
                  <a:srgbClr val="374154"/>
                </a:solidFill>
                <a:latin typeface="Gill Sans MT" panose="020B0502020104020203" pitchFamily="34" charset="0"/>
              </a:rPr>
              <a:t>-</a:t>
            </a:r>
            <a:r>
              <a:rPr lang="zh-CN" altLang="en-US" sz="2800" dirty="0">
                <a:solidFill>
                  <a:srgbClr val="374154"/>
                </a:solidFill>
                <a:latin typeface="Gill Sans MT" panose="020B0502020104020203" pitchFamily="34" charset="0"/>
              </a:rPr>
              <a:t> </a:t>
            </a:r>
            <a:r>
              <a:rPr lang="en-US" altLang="zh-CN" sz="2800" dirty="0">
                <a:solidFill>
                  <a:srgbClr val="374154"/>
                </a:solidFill>
                <a:latin typeface="Gill Sans MT" panose="020B0502020104020203" pitchFamily="34" charset="0"/>
              </a:rPr>
              <a:t>OP</a:t>
            </a:r>
            <a:r>
              <a:rPr lang="zh-CN" altLang="en-US" sz="2800" dirty="0">
                <a:solidFill>
                  <a:srgbClr val="374154"/>
                </a:solidFill>
                <a:latin typeface="Gill Sans MT" panose="020B0502020104020203" pitchFamily="34" charset="0"/>
              </a:rPr>
              <a:t> </a:t>
            </a:r>
            <a:r>
              <a:rPr lang="en-US" altLang="zh-CN" sz="2800" dirty="0">
                <a:solidFill>
                  <a:srgbClr val="374154"/>
                </a:solidFill>
                <a:latin typeface="Gill Sans MT" panose="020B0502020104020203" pitchFamily="34" charset="0"/>
              </a:rPr>
              <a:t>Fusion</a:t>
            </a:r>
          </a:p>
          <a:p>
            <a:pPr lvl="1"/>
            <a:r>
              <a:rPr lang="zh-CN" altLang="en-US" sz="2800" dirty="0">
                <a:solidFill>
                  <a:srgbClr val="374154"/>
                </a:solidFill>
                <a:latin typeface="Gill Sans MT" panose="020B0502020104020203" pitchFamily="34" charset="0"/>
              </a:rPr>
              <a:t>布局转换 </a:t>
            </a:r>
            <a:r>
              <a:rPr lang="en-US" altLang="zh-CN" sz="2800" dirty="0">
                <a:solidFill>
                  <a:srgbClr val="374154"/>
                </a:solidFill>
                <a:latin typeface="Gill Sans MT" panose="020B0502020104020203" pitchFamily="34" charset="0"/>
              </a:rPr>
              <a:t>-</a:t>
            </a:r>
            <a:r>
              <a:rPr lang="zh-CN" altLang="en-US" sz="2800" dirty="0">
                <a:solidFill>
                  <a:srgbClr val="374154"/>
                </a:solidFill>
                <a:latin typeface="Gill Sans MT" panose="020B0502020104020203" pitchFamily="34" charset="0"/>
              </a:rPr>
              <a:t> </a:t>
            </a:r>
            <a:r>
              <a:rPr lang="en-US" altLang="zh-CN" sz="2800" dirty="0">
                <a:solidFill>
                  <a:srgbClr val="374154"/>
                </a:solidFill>
                <a:latin typeface="Gill Sans MT" panose="020B0502020104020203" pitchFamily="34" charset="0"/>
              </a:rPr>
              <a:t>Layout</a:t>
            </a:r>
            <a:r>
              <a:rPr lang="zh-CN" altLang="en-US" sz="2800" dirty="0">
                <a:solidFill>
                  <a:srgbClr val="374154"/>
                </a:solidFill>
                <a:latin typeface="Gill Sans MT" panose="020B0502020104020203" pitchFamily="34" charset="0"/>
              </a:rPr>
              <a:t> </a:t>
            </a:r>
            <a:r>
              <a:rPr lang="en-US" altLang="zh-CN" sz="2800" dirty="0">
                <a:solidFill>
                  <a:srgbClr val="374154"/>
                </a:solidFill>
                <a:latin typeface="Gill Sans MT" panose="020B0502020104020203" pitchFamily="34" charset="0"/>
              </a:rPr>
              <a:t>Transform</a:t>
            </a:r>
          </a:p>
          <a:p>
            <a:pPr lvl="1"/>
            <a:r>
              <a:rPr lang="zh-CN" altLang="en-US" sz="2800" dirty="0">
                <a:solidFill>
                  <a:srgbClr val="374154"/>
                </a:solidFill>
                <a:latin typeface="Gill Sans MT" panose="020B0502020104020203" pitchFamily="34" charset="0"/>
              </a:rPr>
              <a:t>内存分配 </a:t>
            </a:r>
            <a:r>
              <a:rPr lang="en-US" altLang="zh-CN" sz="2800" dirty="0">
                <a:solidFill>
                  <a:srgbClr val="374154"/>
                </a:solidFill>
                <a:latin typeface="Gill Sans MT" panose="020B0502020104020203" pitchFamily="34" charset="0"/>
              </a:rPr>
              <a:t>-</a:t>
            </a:r>
            <a:r>
              <a:rPr lang="zh-CN" altLang="en-US" sz="2800" dirty="0">
                <a:solidFill>
                  <a:srgbClr val="374154"/>
                </a:solidFill>
                <a:latin typeface="Gill Sans MT" panose="020B0502020104020203" pitchFamily="34" charset="0"/>
              </a:rPr>
              <a:t> </a:t>
            </a:r>
            <a:r>
              <a:rPr lang="en-US" altLang="zh-CN" sz="2800" dirty="0">
                <a:solidFill>
                  <a:srgbClr val="374154"/>
                </a:solidFill>
                <a:latin typeface="Gill Sans MT" panose="020B0502020104020203" pitchFamily="34" charset="0"/>
              </a:rPr>
              <a:t>Memory</a:t>
            </a:r>
            <a:r>
              <a:rPr lang="zh-CN" altLang="en-US" sz="2800" dirty="0">
                <a:solidFill>
                  <a:srgbClr val="374154"/>
                </a:solidFill>
                <a:latin typeface="Gill Sans MT" panose="020B0502020104020203" pitchFamily="34" charset="0"/>
              </a:rPr>
              <a:t> </a:t>
            </a:r>
            <a:r>
              <a:rPr lang="en-US" altLang="zh-CN" sz="2800" dirty="0">
                <a:solidFill>
                  <a:srgbClr val="374154"/>
                </a:solidFill>
                <a:latin typeface="Gill Sans MT" panose="020B0502020104020203" pitchFamily="34" charset="0"/>
              </a:rPr>
              <a:t>Allocation</a:t>
            </a:r>
          </a:p>
        </p:txBody>
      </p:sp>
      <p:sp>
        <p:nvSpPr>
          <p:cNvPr id="6" name="内容占位符 2">
            <a:extLst>
              <a:ext uri="{FF2B5EF4-FFF2-40B4-BE49-F238E27FC236}">
                <a16:creationId xmlns:a16="http://schemas.microsoft.com/office/drawing/2014/main" id="{66F41646-6DB0-4A4A-9EEE-40F2010086D6}"/>
              </a:ext>
            </a:extLst>
          </p:cNvPr>
          <p:cNvSpPr>
            <a:spLocks noGrp="1"/>
          </p:cNvSpPr>
          <p:nvPr/>
        </p:nvSpPr>
        <p:spPr>
          <a:xfrm>
            <a:off x="6242397" y="2208332"/>
            <a:ext cx="5337720" cy="3006632"/>
          </a:xfrm>
          <a:prstGeom prst="rect">
            <a:avLst/>
          </a:prstGeom>
          <a:noFill/>
        </p:spPr>
        <p:txBody>
          <a:bodyPr anchor="t"/>
          <a:lstStyle>
            <a:lvl1pPr marL="239106" marR="0" indent="-239106" algn="l" defTabSz="1218804" rtl="0" eaLnBrk="0" fontAlgn="base" latinLnBrk="0" hangingPunct="0">
              <a:lnSpc>
                <a:spcPct val="150000"/>
              </a:lnSpc>
              <a:spcBef>
                <a:spcPts val="0"/>
              </a:spcBef>
              <a:spcAft>
                <a:spcPct val="0"/>
              </a:spcAft>
              <a:buClr>
                <a:srgbClr val="71B2FF"/>
              </a:buClr>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pPr lvl="1"/>
            <a:r>
              <a:rPr lang="zh-CN" altLang="en-US" sz="2800" dirty="0">
                <a:solidFill>
                  <a:srgbClr val="374154"/>
                </a:solidFill>
                <a:latin typeface="Gill Sans MT" panose="020B0502020104020203" pitchFamily="34" charset="0"/>
              </a:rPr>
              <a:t>常量折叠 </a:t>
            </a:r>
            <a:r>
              <a:rPr lang="en-US" altLang="zh-CN" sz="2800" dirty="0">
                <a:solidFill>
                  <a:srgbClr val="374154"/>
                </a:solidFill>
                <a:latin typeface="Gill Sans MT" panose="020B0502020104020203" pitchFamily="34" charset="0"/>
              </a:rPr>
              <a:t>–</a:t>
            </a:r>
            <a:r>
              <a:rPr lang="zh-CN" altLang="en-US" sz="2800" dirty="0">
                <a:solidFill>
                  <a:srgbClr val="374154"/>
                </a:solidFill>
                <a:latin typeface="Gill Sans MT" panose="020B0502020104020203" pitchFamily="34" charset="0"/>
              </a:rPr>
              <a:t> </a:t>
            </a:r>
            <a:r>
              <a:rPr lang="en-US" altLang="zh-CN" sz="2800" dirty="0">
                <a:solidFill>
                  <a:srgbClr val="374154"/>
                </a:solidFill>
                <a:latin typeface="Gill Sans MT" panose="020B0502020104020203" pitchFamily="34" charset="0"/>
              </a:rPr>
              <a:t>Constant</a:t>
            </a:r>
            <a:r>
              <a:rPr lang="zh-CN" altLang="en-US" sz="2800" dirty="0">
                <a:solidFill>
                  <a:srgbClr val="374154"/>
                </a:solidFill>
                <a:latin typeface="Gill Sans MT" panose="020B0502020104020203" pitchFamily="34" charset="0"/>
              </a:rPr>
              <a:t> </a:t>
            </a:r>
            <a:r>
              <a:rPr lang="en-US" altLang="zh-CN" sz="2800" dirty="0">
                <a:solidFill>
                  <a:srgbClr val="374154"/>
                </a:solidFill>
                <a:latin typeface="Gill Sans MT" panose="020B0502020104020203" pitchFamily="34" charset="0"/>
              </a:rPr>
              <a:t>Fold</a:t>
            </a:r>
          </a:p>
          <a:p>
            <a:pPr lvl="1"/>
            <a:r>
              <a:rPr lang="zh-CN" altLang="en-US" sz="2800" dirty="0">
                <a:solidFill>
                  <a:srgbClr val="374154"/>
                </a:solidFill>
                <a:latin typeface="Gill Sans MT" panose="020B0502020104020203" pitchFamily="34" charset="0"/>
              </a:rPr>
              <a:t>公共子表达式消除 </a:t>
            </a:r>
            <a:r>
              <a:rPr lang="en-US" altLang="zh-CN" sz="2800" dirty="0">
                <a:solidFill>
                  <a:srgbClr val="374154"/>
                </a:solidFill>
                <a:latin typeface="Gill Sans MT" panose="020B0502020104020203" pitchFamily="34" charset="0"/>
              </a:rPr>
              <a:t>-</a:t>
            </a:r>
            <a:r>
              <a:rPr lang="zh-CN" altLang="en-US" sz="2800" dirty="0">
                <a:solidFill>
                  <a:srgbClr val="374154"/>
                </a:solidFill>
                <a:latin typeface="Gill Sans MT" panose="020B0502020104020203" pitchFamily="34" charset="0"/>
              </a:rPr>
              <a:t> </a:t>
            </a:r>
            <a:r>
              <a:rPr lang="en-US" altLang="zh-CN" sz="2800" dirty="0">
                <a:solidFill>
                  <a:srgbClr val="374154"/>
                </a:solidFill>
                <a:latin typeface="Gill Sans MT" panose="020B0502020104020203" pitchFamily="34" charset="0"/>
              </a:rPr>
              <a:t>CSE</a:t>
            </a:r>
            <a:r>
              <a:rPr lang="zh-CN" altLang="en-US" sz="2800" dirty="0">
                <a:solidFill>
                  <a:srgbClr val="374154"/>
                </a:solidFill>
                <a:latin typeface="Gill Sans MT" panose="020B0502020104020203" pitchFamily="34" charset="0"/>
              </a:rPr>
              <a:t> </a:t>
            </a:r>
            <a:endParaRPr lang="en-US" altLang="zh-CN" sz="2800" dirty="0">
              <a:solidFill>
                <a:srgbClr val="374154"/>
              </a:solidFill>
              <a:latin typeface="Gill Sans MT" panose="020B0502020104020203" pitchFamily="34" charset="0"/>
            </a:endParaRPr>
          </a:p>
          <a:p>
            <a:pPr lvl="1"/>
            <a:r>
              <a:rPr lang="zh-CN" altLang="en-US" sz="2800" dirty="0">
                <a:solidFill>
                  <a:srgbClr val="374154"/>
                </a:solidFill>
                <a:latin typeface="Gill Sans MT" panose="020B0502020104020203" pitchFamily="34" charset="0"/>
              </a:rPr>
              <a:t>死代码消除 </a:t>
            </a:r>
            <a:r>
              <a:rPr lang="en-US" altLang="zh-CN" sz="2800" dirty="0">
                <a:solidFill>
                  <a:srgbClr val="374154"/>
                </a:solidFill>
                <a:latin typeface="Gill Sans MT" panose="020B0502020104020203" pitchFamily="34" charset="0"/>
              </a:rPr>
              <a:t>-</a:t>
            </a:r>
            <a:r>
              <a:rPr lang="zh-CN" altLang="en-US" sz="2800" dirty="0">
                <a:solidFill>
                  <a:srgbClr val="374154"/>
                </a:solidFill>
                <a:latin typeface="Gill Sans MT" panose="020B0502020104020203" pitchFamily="34" charset="0"/>
              </a:rPr>
              <a:t> </a:t>
            </a:r>
            <a:r>
              <a:rPr lang="en-US" altLang="zh-CN" sz="2800" dirty="0">
                <a:solidFill>
                  <a:srgbClr val="374154"/>
                </a:solidFill>
                <a:latin typeface="Gill Sans MT" panose="020B0502020104020203" pitchFamily="34" charset="0"/>
              </a:rPr>
              <a:t>DCE</a:t>
            </a:r>
          </a:p>
          <a:p>
            <a:pPr lvl="1"/>
            <a:r>
              <a:rPr lang="zh-CN" altLang="en-US" sz="2800" dirty="0">
                <a:solidFill>
                  <a:srgbClr val="374154"/>
                </a:solidFill>
                <a:latin typeface="Gill Sans MT" panose="020B0502020104020203" pitchFamily="34" charset="0"/>
              </a:rPr>
              <a:t>代数简化 </a:t>
            </a:r>
            <a:r>
              <a:rPr lang="en-US" altLang="zh-CN" sz="2800" dirty="0">
                <a:solidFill>
                  <a:srgbClr val="374154"/>
                </a:solidFill>
                <a:latin typeface="Gill Sans MT" panose="020B0502020104020203" pitchFamily="34" charset="0"/>
              </a:rPr>
              <a:t>–</a:t>
            </a:r>
            <a:r>
              <a:rPr lang="zh-CN" altLang="en-US" sz="2800" dirty="0">
                <a:solidFill>
                  <a:srgbClr val="374154"/>
                </a:solidFill>
                <a:latin typeface="Gill Sans MT" panose="020B0502020104020203" pitchFamily="34" charset="0"/>
              </a:rPr>
              <a:t> </a:t>
            </a:r>
            <a:r>
              <a:rPr lang="en-US" altLang="zh-CN" sz="2800" dirty="0">
                <a:solidFill>
                  <a:srgbClr val="374154"/>
                </a:solidFill>
                <a:latin typeface="Gill Sans MT" panose="020B0502020104020203" pitchFamily="34" charset="0"/>
              </a:rPr>
              <a:t>Algebraic</a:t>
            </a:r>
            <a:r>
              <a:rPr lang="zh-CN" altLang="en-US" sz="2800" dirty="0">
                <a:solidFill>
                  <a:srgbClr val="374154"/>
                </a:solidFill>
                <a:latin typeface="Gill Sans MT" panose="020B0502020104020203" pitchFamily="34" charset="0"/>
              </a:rPr>
              <a:t> </a:t>
            </a:r>
            <a:r>
              <a:rPr lang="en-US" altLang="zh-CN" sz="2800" dirty="0">
                <a:solidFill>
                  <a:srgbClr val="374154"/>
                </a:solidFill>
                <a:latin typeface="Gill Sans MT" panose="020B0502020104020203" pitchFamily="34" charset="0"/>
              </a:rPr>
              <a:t>Reduced</a:t>
            </a:r>
            <a:r>
              <a:rPr lang="zh-CN" altLang="en-US" sz="2800" dirty="0">
                <a:solidFill>
                  <a:srgbClr val="374154"/>
                </a:solidFill>
                <a:latin typeface="Gill Sans MT" panose="020B0502020104020203" pitchFamily="34" charset="0"/>
              </a:rPr>
              <a:t> </a:t>
            </a:r>
            <a:endParaRPr lang="en-US" altLang="zh-CN" sz="2800" dirty="0">
              <a:solidFill>
                <a:srgbClr val="374154"/>
              </a:solidFill>
              <a:latin typeface="Gill Sans MT" panose="020B0502020104020203" pitchFamily="34" charset="0"/>
            </a:endParaRPr>
          </a:p>
        </p:txBody>
      </p:sp>
    </p:spTree>
    <p:extLst>
      <p:ext uri="{BB962C8B-B14F-4D97-AF65-F5344CB8AC3E}">
        <p14:creationId xmlns:p14="http://schemas.microsoft.com/office/powerpoint/2010/main" val="2859959283"/>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7015185"/>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a:extLst>
              <a:ext uri="{FF2B5EF4-FFF2-40B4-BE49-F238E27FC236}">
                <a16:creationId xmlns:a16="http://schemas.microsoft.com/office/drawing/2014/main" id="{DAD4934B-A6D5-F641-A028-A1441C365755}"/>
              </a:ext>
            </a:extLst>
          </p:cNvPr>
          <p:cNvSpPr>
            <a:spLocks noGrp="1"/>
          </p:cNvSpPr>
          <p:nvPr/>
        </p:nvSpPr>
        <p:spPr>
          <a:xfrm>
            <a:off x="616645" y="404664"/>
            <a:ext cx="10963473" cy="589190"/>
          </a:xfrm>
          <a:prstGeom prst="rect">
            <a:avLst/>
          </a:prstGeom>
          <a:noFill/>
        </p:spPr>
        <p:txBody>
          <a:bodyPr/>
          <a:lstStyle>
            <a:lvl1pPr algn="l" rtl="0" eaLnBrk="1" fontAlgn="base" hangingPunct="1">
              <a:spcBef>
                <a:spcPct val="0"/>
              </a:spcBef>
              <a:spcAft>
                <a:spcPct val="0"/>
              </a:spcAft>
              <a:defRPr kumimoji="0" lang="zh-CN" altLang="en-US" sz="3199" b="1" i="0" u="none" strike="noStrike" kern="0" cap="none" spc="0" normalizeH="0" baseline="0" dirty="0">
                <a:ln>
                  <a:noFill/>
                </a:ln>
                <a:solidFill>
                  <a:srgbClr val="384056"/>
                </a:solidFill>
                <a:effectLst/>
                <a:uLnTx/>
                <a:uFillTx/>
                <a:latin typeface="微软雅黑" pitchFamily="34" charset="-122"/>
                <a:ea typeface="微软雅黑" pitchFamily="34" charset="-122"/>
                <a:cs typeface="Arial" pitchFamily="34" charset="0"/>
              </a:defRPr>
            </a:lvl1pPr>
            <a:lvl2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5pPr>
            <a:lvl6pPr marL="45685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6pPr>
            <a:lvl7pPr marL="913707"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7pPr>
            <a:lvl8pPr marL="1370561"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8pPr>
            <a:lvl9pPr marL="182741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9pPr>
          </a:lstStyle>
          <a:p>
            <a:r>
              <a:rPr lang="en-US" altLang="zh-CN" b="0" dirty="0">
                <a:solidFill>
                  <a:srgbClr val="FFC000"/>
                </a:solidFill>
                <a:latin typeface="Futura Medium" panose="020B0602020204020303" pitchFamily="34" charset="-79"/>
                <a:cs typeface="Futura Medium" panose="020B0602020204020303" pitchFamily="34" charset="-79"/>
                <a:sym typeface="Huawei Sans" panose="020C0503030203020204" pitchFamily="34" charset="0"/>
              </a:rPr>
              <a:t>Talk Overview</a:t>
            </a:r>
            <a:endParaRPr kumimoji="1" lang="zh-CN" altLang="en-US" b="0" dirty="0">
              <a:solidFill>
                <a:srgbClr val="FFC000"/>
              </a:solidFill>
              <a:latin typeface="Futura Medium" panose="020B0602020204020303" pitchFamily="34" charset="-79"/>
              <a:cs typeface="Futura Medium" panose="020B0602020204020303" pitchFamily="34" charset="-79"/>
            </a:endParaRPr>
          </a:p>
        </p:txBody>
      </p:sp>
      <p:sp>
        <p:nvSpPr>
          <p:cNvPr id="12" name="内容占位符 2">
            <a:extLst>
              <a:ext uri="{FF2B5EF4-FFF2-40B4-BE49-F238E27FC236}">
                <a16:creationId xmlns:a16="http://schemas.microsoft.com/office/drawing/2014/main" id="{777ED92B-92FB-8C4F-8239-77690F664FFA}"/>
              </a:ext>
            </a:extLst>
          </p:cNvPr>
          <p:cNvSpPr>
            <a:spLocks noGrp="1"/>
          </p:cNvSpPr>
          <p:nvPr/>
        </p:nvSpPr>
        <p:spPr>
          <a:xfrm>
            <a:off x="616646" y="1484784"/>
            <a:ext cx="10963472" cy="4453728"/>
          </a:xfrm>
          <a:prstGeom prst="rect">
            <a:avLst/>
          </a:prstGeom>
          <a:noFill/>
        </p:spPr>
        <p:txBody>
          <a:bodyPr anchor="t"/>
          <a:lstStyle>
            <a:lvl1pPr marL="239106" marR="0" indent="-239106" algn="l" defTabSz="1218804" rtl="0" eaLnBrk="0" fontAlgn="base" latinLnBrk="0" hangingPunct="0">
              <a:lnSpc>
                <a:spcPct val="150000"/>
              </a:lnSpc>
              <a:spcBef>
                <a:spcPts val="0"/>
              </a:spcBef>
              <a:spcAft>
                <a:spcPct val="0"/>
              </a:spcAft>
              <a:buClr>
                <a:srgbClr val="71B2FF"/>
              </a:buClr>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pPr marL="0" indent="0">
              <a:buNone/>
            </a:pPr>
            <a:r>
              <a:rPr lang="en-US" altLang="zh-CN" sz="2800" b="1" dirty="0">
                <a:solidFill>
                  <a:srgbClr val="374154"/>
                </a:solidFill>
                <a:latin typeface="Gill Sans MT" panose="020B0502020104020203" pitchFamily="34" charset="0"/>
              </a:rPr>
              <a:t>algebraic reduced</a:t>
            </a:r>
            <a:r>
              <a:rPr lang="zh-CN" altLang="en-US" sz="2800" b="1" dirty="0">
                <a:solidFill>
                  <a:srgbClr val="374154"/>
                </a:solidFill>
                <a:latin typeface="Gill Sans MT" panose="020B0502020104020203" pitchFamily="34" charset="0"/>
              </a:rPr>
              <a:t> </a:t>
            </a:r>
            <a:r>
              <a:rPr lang="en-US" altLang="zh-CN" sz="2800" b="1" dirty="0">
                <a:solidFill>
                  <a:srgbClr val="374154"/>
                </a:solidFill>
                <a:latin typeface="Gill Sans MT" panose="020B0502020104020203" pitchFamily="34" charset="0"/>
              </a:rPr>
              <a:t>– </a:t>
            </a:r>
            <a:r>
              <a:rPr lang="zh-CN" altLang="en-US" sz="2800" b="1" dirty="0">
                <a:solidFill>
                  <a:srgbClr val="374154"/>
                </a:solidFill>
                <a:latin typeface="Gill Sans MT" panose="020B0502020104020203" pitchFamily="34" charset="0"/>
              </a:rPr>
              <a:t>代数化简</a:t>
            </a:r>
            <a:endParaRPr lang="en-US" altLang="zh-CN" sz="2800" b="1" dirty="0">
              <a:solidFill>
                <a:srgbClr val="374154"/>
              </a:solidFill>
              <a:latin typeface="Gill Sans MT" panose="020B0502020104020203" pitchFamily="34" charset="0"/>
            </a:endParaRPr>
          </a:p>
          <a:p>
            <a:pPr lvl="1"/>
            <a:r>
              <a:rPr lang="zh-CN" altLang="en-US" sz="2400" dirty="0">
                <a:solidFill>
                  <a:srgbClr val="374154"/>
                </a:solidFill>
                <a:latin typeface="Gill Sans MT" panose="020B0502020104020203" pitchFamily="34" charset="0"/>
              </a:rPr>
              <a:t>算术化简</a:t>
            </a:r>
            <a:endParaRPr lang="en-US" altLang="zh-CN" sz="2400" dirty="0">
              <a:solidFill>
                <a:srgbClr val="374154"/>
              </a:solidFill>
              <a:latin typeface="Gill Sans MT" panose="020B0502020104020203" pitchFamily="34" charset="0"/>
            </a:endParaRPr>
          </a:p>
          <a:p>
            <a:pPr lvl="1"/>
            <a:r>
              <a:rPr lang="zh-CN" altLang="en-US" sz="2400" dirty="0">
                <a:solidFill>
                  <a:srgbClr val="374154"/>
                </a:solidFill>
                <a:latin typeface="Gill Sans MT" panose="020B0502020104020203" pitchFamily="34" charset="0"/>
              </a:rPr>
              <a:t>运行化简</a:t>
            </a:r>
            <a:endParaRPr lang="en-US" altLang="zh-CN" sz="2400" dirty="0">
              <a:solidFill>
                <a:srgbClr val="374154"/>
              </a:solidFill>
              <a:latin typeface="Gill Sans MT" panose="020B0502020104020203" pitchFamily="34" charset="0"/>
            </a:endParaRPr>
          </a:p>
          <a:p>
            <a:pPr lvl="1"/>
            <a:r>
              <a:rPr lang="zh-CN" altLang="en-US" sz="2400" dirty="0">
                <a:solidFill>
                  <a:srgbClr val="374154"/>
                </a:solidFill>
                <a:latin typeface="Gill Sans MT" panose="020B0502020104020203" pitchFamily="34" charset="0"/>
              </a:rPr>
              <a:t>广播化简</a:t>
            </a:r>
            <a:endParaRPr lang="en-US" altLang="zh-CN" sz="2400" dirty="0">
              <a:solidFill>
                <a:srgbClr val="374154"/>
              </a:solidFill>
              <a:latin typeface="Gill Sans MT" panose="020B0502020104020203" pitchFamily="34" charset="0"/>
            </a:endParaRPr>
          </a:p>
        </p:txBody>
      </p:sp>
    </p:spTree>
    <p:extLst>
      <p:ext uri="{BB962C8B-B14F-4D97-AF65-F5344CB8AC3E}">
        <p14:creationId xmlns:p14="http://schemas.microsoft.com/office/powerpoint/2010/main" val="2378610453"/>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8FF796-7B23-5145-B43F-E081C1C5A3DF}"/>
              </a:ext>
            </a:extLst>
          </p:cNvPr>
          <p:cNvSpPr>
            <a:spLocks noGrp="1"/>
          </p:cNvSpPr>
          <p:nvPr>
            <p:ph type="title"/>
          </p:nvPr>
        </p:nvSpPr>
        <p:spPr/>
        <p:txBody>
          <a:bodyPr/>
          <a:lstStyle/>
          <a:p>
            <a:r>
              <a:rPr kumimoji="1" lang="en-US" altLang="zh-CN" dirty="0"/>
              <a:t>Where are we?</a:t>
            </a:r>
            <a:endParaRPr kumimoji="1" lang="zh-CN" altLang="en-US" dirty="0"/>
          </a:p>
        </p:txBody>
      </p:sp>
      <p:pic>
        <p:nvPicPr>
          <p:cNvPr id="4" name="图片 3">
            <a:extLst>
              <a:ext uri="{FF2B5EF4-FFF2-40B4-BE49-F238E27FC236}">
                <a16:creationId xmlns:a16="http://schemas.microsoft.com/office/drawing/2014/main" id="{A2C8BD54-8B15-C443-BC42-AC9C4E216A6F}"/>
              </a:ext>
            </a:extLst>
          </p:cNvPr>
          <p:cNvPicPr>
            <a:picLocks noChangeAspect="1"/>
          </p:cNvPicPr>
          <p:nvPr/>
        </p:nvPicPr>
        <p:blipFill>
          <a:blip r:embed="rId2"/>
          <a:stretch>
            <a:fillRect/>
          </a:stretch>
        </p:blipFill>
        <p:spPr>
          <a:xfrm>
            <a:off x="913805" y="836712"/>
            <a:ext cx="9145016" cy="5708416"/>
          </a:xfrm>
          <a:prstGeom prst="rect">
            <a:avLst/>
          </a:prstGeom>
        </p:spPr>
      </p:pic>
    </p:spTree>
    <p:extLst>
      <p:ext uri="{BB962C8B-B14F-4D97-AF65-F5344CB8AC3E}">
        <p14:creationId xmlns:p14="http://schemas.microsoft.com/office/powerpoint/2010/main" val="18324593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D26926-DB13-AF4B-B20E-D896B78A5920}"/>
              </a:ext>
            </a:extLst>
          </p:cNvPr>
          <p:cNvSpPr>
            <a:spLocks noGrp="1"/>
          </p:cNvSpPr>
          <p:nvPr>
            <p:ph type="title"/>
          </p:nvPr>
        </p:nvSpPr>
        <p:spPr/>
        <p:txBody>
          <a:bodyPr/>
          <a:lstStyle/>
          <a:p>
            <a:r>
              <a:rPr kumimoji="1" lang="en-US" altLang="zh-CN" dirty="0"/>
              <a:t>Principle</a:t>
            </a:r>
            <a:endParaRPr kumimoji="1" lang="zh-CN" altLang="en-US" dirty="0"/>
          </a:p>
        </p:txBody>
      </p:sp>
      <p:sp>
        <p:nvSpPr>
          <p:cNvPr id="3" name="内容占位符 2">
            <a:extLst>
              <a:ext uri="{FF2B5EF4-FFF2-40B4-BE49-F238E27FC236}">
                <a16:creationId xmlns:a16="http://schemas.microsoft.com/office/drawing/2014/main" id="{C8F780CB-0F8D-BC4B-A833-D48894787B05}"/>
              </a:ext>
            </a:extLst>
          </p:cNvPr>
          <p:cNvSpPr>
            <a:spLocks noGrp="1"/>
          </p:cNvSpPr>
          <p:nvPr>
            <p:ph sz="half" idx="1"/>
          </p:nvPr>
        </p:nvSpPr>
        <p:spPr/>
        <p:txBody>
          <a:bodyPr/>
          <a:lstStyle/>
          <a:p>
            <a:pPr>
              <a:lnSpc>
                <a:spcPct val="150000"/>
              </a:lnSpc>
            </a:pPr>
            <a:r>
              <a:rPr lang="zh-CN" altLang="en-US" dirty="0"/>
              <a:t>代数化简的目的是利用交换率、结合律等规律调整图中算子的执行顺序，或者删除不必要的算子，以提高图整体的计算效率。</a:t>
            </a:r>
            <a:endParaRPr lang="en-US" altLang="zh-CN" dirty="0"/>
          </a:p>
        </p:txBody>
      </p:sp>
    </p:spTree>
    <p:extLst>
      <p:ext uri="{BB962C8B-B14F-4D97-AF65-F5344CB8AC3E}">
        <p14:creationId xmlns:p14="http://schemas.microsoft.com/office/powerpoint/2010/main" val="39501487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5B48B3-7B2D-A348-9FA0-A2EC7C9E5C50}"/>
              </a:ext>
            </a:extLst>
          </p:cNvPr>
          <p:cNvSpPr>
            <a:spLocks noGrp="1"/>
          </p:cNvSpPr>
          <p:nvPr>
            <p:ph type="title"/>
          </p:nvPr>
        </p:nvSpPr>
        <p:spPr/>
        <p:txBody>
          <a:bodyPr/>
          <a:lstStyle/>
          <a:p>
            <a:r>
              <a:rPr kumimoji="1" lang="en-US" altLang="zh-CN" dirty="0"/>
              <a:t>Algorithm</a:t>
            </a:r>
            <a:endParaRPr kumimoji="1" lang="zh-CN" altLang="en-US" dirty="0"/>
          </a:p>
        </p:txBody>
      </p:sp>
      <p:sp>
        <p:nvSpPr>
          <p:cNvPr id="3" name="内容占位符 2">
            <a:extLst>
              <a:ext uri="{FF2B5EF4-FFF2-40B4-BE49-F238E27FC236}">
                <a16:creationId xmlns:a16="http://schemas.microsoft.com/office/drawing/2014/main" id="{A18DA4CA-01F8-924B-9BEC-74A964114F16}"/>
              </a:ext>
            </a:extLst>
          </p:cNvPr>
          <p:cNvSpPr>
            <a:spLocks noGrp="1"/>
          </p:cNvSpPr>
          <p:nvPr>
            <p:ph sz="half" idx="1"/>
          </p:nvPr>
        </p:nvSpPr>
        <p:spPr/>
        <p:txBody>
          <a:bodyPr/>
          <a:lstStyle/>
          <a:p>
            <a:pPr marL="0" indent="0">
              <a:lnSpc>
                <a:spcPct val="150000"/>
              </a:lnSpc>
              <a:buNone/>
            </a:pPr>
            <a:r>
              <a:rPr lang="zh-CN" altLang="en-US" dirty="0"/>
              <a:t>代数化简可以通过子图替换的方式完成，具体实现：</a:t>
            </a:r>
            <a:endParaRPr lang="en-US" altLang="zh-CN" dirty="0"/>
          </a:p>
          <a:p>
            <a:pPr>
              <a:lnSpc>
                <a:spcPct val="150000"/>
              </a:lnSpc>
            </a:pPr>
            <a:r>
              <a:rPr lang="zh-CN" altLang="en-US" dirty="0"/>
              <a:t>可以先抽象出一套通用的子图替换框架，再对各规则实例化。</a:t>
            </a:r>
            <a:endParaRPr lang="en-US" altLang="zh-CN" dirty="0"/>
          </a:p>
          <a:p>
            <a:pPr>
              <a:lnSpc>
                <a:spcPct val="150000"/>
              </a:lnSpc>
            </a:pPr>
            <a:r>
              <a:rPr lang="zh-CN" altLang="en-US" dirty="0"/>
              <a:t>可以针对每一个具体的规则实现专门的优化逻辑。</a:t>
            </a:r>
          </a:p>
        </p:txBody>
      </p:sp>
    </p:spTree>
    <p:extLst>
      <p:ext uri="{BB962C8B-B14F-4D97-AF65-F5344CB8AC3E}">
        <p14:creationId xmlns:p14="http://schemas.microsoft.com/office/powerpoint/2010/main" val="6941593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a:extLst>
              <a:ext uri="{FF2B5EF4-FFF2-40B4-BE49-F238E27FC236}">
                <a16:creationId xmlns:a16="http://schemas.microsoft.com/office/drawing/2014/main" id="{AA29AF3E-12BD-804E-9A12-C93A5EDB7AF9}"/>
              </a:ext>
            </a:extLst>
          </p:cNvPr>
          <p:cNvSpPr>
            <a:spLocks noGrp="1"/>
          </p:cNvSpPr>
          <p:nvPr>
            <p:ph sz="half" idx="1"/>
          </p:nvPr>
        </p:nvSpPr>
        <p:spPr>
          <a:xfrm>
            <a:off x="623635" y="1052736"/>
            <a:ext cx="10731328" cy="3528392"/>
          </a:xfrm>
        </p:spPr>
        <p:txBody>
          <a:bodyPr anchor="ctr"/>
          <a:lstStyle/>
          <a:p>
            <a:pPr marL="0" indent="0" algn="ctr">
              <a:buNone/>
            </a:pPr>
            <a:r>
              <a:rPr lang="zh-CN" altLang="en-US" sz="9600" dirty="0">
                <a:solidFill>
                  <a:srgbClr val="C00000"/>
                </a:solidFill>
                <a:latin typeface="Futura Medium" panose="020B0602020204020303" pitchFamily="34" charset="-79"/>
                <a:cs typeface="Futura Medium" panose="020B0602020204020303" pitchFamily="34" charset="-79"/>
              </a:rPr>
              <a:t>算术化简</a:t>
            </a:r>
            <a:endParaRPr lang="en-US" altLang="zh-CN" sz="9600" dirty="0">
              <a:solidFill>
                <a:srgbClr val="C00000"/>
              </a:solidFill>
              <a:latin typeface="Futura Medium" panose="020B0602020204020303" pitchFamily="34" charset="-79"/>
              <a:cs typeface="Futura Medium" panose="020B0602020204020303" pitchFamily="34" charset="-79"/>
            </a:endParaRPr>
          </a:p>
        </p:txBody>
      </p:sp>
      <p:sp>
        <p:nvSpPr>
          <p:cNvPr id="2" name="矩形 1">
            <a:extLst>
              <a:ext uri="{FF2B5EF4-FFF2-40B4-BE49-F238E27FC236}">
                <a16:creationId xmlns:a16="http://schemas.microsoft.com/office/drawing/2014/main" id="{CCF974F7-AF4F-644B-BDBD-CE3F0C08A5F3}"/>
              </a:ext>
            </a:extLst>
          </p:cNvPr>
          <p:cNvSpPr/>
          <p:nvPr/>
        </p:nvSpPr>
        <p:spPr>
          <a:xfrm>
            <a:off x="678932" y="4267975"/>
            <a:ext cx="10875347" cy="961225"/>
          </a:xfrm>
          <a:prstGeom prst="rect">
            <a:avLst/>
          </a:prstGeom>
        </p:spPr>
        <p:txBody>
          <a:bodyPr wrap="square">
            <a:spAutoFit/>
          </a:bodyPr>
          <a:lstStyle/>
          <a:p>
            <a:pPr>
              <a:lnSpc>
                <a:spcPct val="150000"/>
              </a:lnSpc>
            </a:pPr>
            <a:r>
              <a:rPr lang="zh-CN" altLang="en-US" sz="2000" dirty="0">
                <a:solidFill>
                  <a:srgbClr val="374154"/>
                </a:solidFill>
                <a:latin typeface="Microsoft YaHei" panose="020B0503020204020204" pitchFamily="34" charset="-122"/>
                <a:ea typeface="Microsoft YaHei" panose="020B0503020204020204" pitchFamily="34" charset="-122"/>
              </a:rPr>
              <a:t>通过利用代数之间算术运算法则，在计算图中可以确定优化的运算符执行顺序，从而用新的运算符替换原有复杂的运算符组合。</a:t>
            </a:r>
            <a:endParaRPr lang="en-US" altLang="zh-CN" sz="2000" dirty="0">
              <a:solidFill>
                <a:srgbClr val="374154"/>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036446660"/>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F070C18-AB22-C349-AD6A-57985058D4A3}"/>
              </a:ext>
            </a:extLst>
          </p:cNvPr>
          <p:cNvSpPr>
            <a:spLocks noGrp="1"/>
          </p:cNvSpPr>
          <p:nvPr>
            <p:ph type="title"/>
          </p:nvPr>
        </p:nvSpPr>
        <p:spPr/>
        <p:txBody>
          <a:bodyPr/>
          <a:lstStyle/>
          <a:p>
            <a:pPr marL="0" indent="0">
              <a:buNone/>
            </a:pPr>
            <a:r>
              <a:rPr lang="zh-CN" altLang="en-US" b="0" dirty="0"/>
              <a:t>算术化简 </a:t>
            </a:r>
            <a:r>
              <a:rPr lang="en-US" altLang="zh-CN" b="0" dirty="0"/>
              <a:t>I</a:t>
            </a:r>
          </a:p>
        </p:txBody>
      </p:sp>
      <p:sp>
        <p:nvSpPr>
          <p:cNvPr id="5" name="内容占位符 4">
            <a:extLst>
              <a:ext uri="{FF2B5EF4-FFF2-40B4-BE49-F238E27FC236}">
                <a16:creationId xmlns:a16="http://schemas.microsoft.com/office/drawing/2014/main" id="{83D4EE28-12C0-A040-BFBF-E172397DF1D1}"/>
              </a:ext>
            </a:extLst>
          </p:cNvPr>
          <p:cNvSpPr>
            <a:spLocks noGrp="1"/>
          </p:cNvSpPr>
          <p:nvPr>
            <p:ph sz="half" idx="1"/>
          </p:nvPr>
        </p:nvSpPr>
        <p:spPr>
          <a:xfrm>
            <a:off x="623635" y="1412776"/>
            <a:ext cx="10963473" cy="589190"/>
          </a:xfrm>
        </p:spPr>
        <p:txBody>
          <a:bodyPr/>
          <a:lstStyle/>
          <a:p>
            <a:pPr>
              <a:lnSpc>
                <a:spcPct val="150000"/>
              </a:lnSpc>
            </a:pPr>
            <a:r>
              <a:rPr lang="zh-CN" altLang="en-US" dirty="0">
                <a:latin typeface="Gill Sans MT" panose="020B0502020104020203" pitchFamily="34" charset="0"/>
              </a:rPr>
              <a:t>结合律化简：</a:t>
            </a:r>
          </a:p>
        </p:txBody>
      </p:sp>
      <mc:AlternateContent xmlns:mc="http://schemas.openxmlformats.org/markup-compatibility/2006" xmlns:a14="http://schemas.microsoft.com/office/drawing/2010/main">
        <mc:Choice Requires="a14">
          <p:sp>
            <p:nvSpPr>
              <p:cNvPr id="3" name="矩形 2">
                <a:extLst>
                  <a:ext uri="{FF2B5EF4-FFF2-40B4-BE49-F238E27FC236}">
                    <a16:creationId xmlns:a16="http://schemas.microsoft.com/office/drawing/2014/main" id="{EA8B91D2-251F-E34A-8707-6E5EFE018ED9}"/>
                  </a:ext>
                </a:extLst>
              </p:cNvPr>
              <p:cNvSpPr/>
              <p:nvPr/>
            </p:nvSpPr>
            <p:spPr>
              <a:xfrm>
                <a:off x="605056" y="2276872"/>
                <a:ext cx="10803338" cy="1853969"/>
              </a:xfrm>
              <a:prstGeom prst="rect">
                <a:avLst/>
              </a:prstGeom>
            </p:spPr>
            <p:txBody>
              <a:bodyPr wrap="square">
                <a:spAutoFit/>
              </a:bodyPr>
              <a:lstStyle/>
              <a:p>
                <a:pPr>
                  <a:lnSpc>
                    <a:spcPct val="150000"/>
                  </a:lnSpc>
                </a:pPr>
                <a14:m>
                  <m:oMathPara xmlns:m="http://schemas.openxmlformats.org/officeDocument/2006/math">
                    <m:oMathParaPr>
                      <m:jc m:val="centerGroup"/>
                    </m:oMathParaPr>
                    <m:oMath xmlns:m="http://schemas.openxmlformats.org/officeDocument/2006/math">
                      <m:sSup>
                        <m:sSupPr>
                          <m:ctrlPr>
                            <a:rPr lang="en-US" altLang="zh-CN" i="1" dirty="0" smtClean="0">
                              <a:solidFill>
                                <a:srgbClr val="374154"/>
                              </a:solidFill>
                              <a:latin typeface="Cambria Math" panose="02040503050406030204" pitchFamily="18" charset="0"/>
                            </a:rPr>
                          </m:ctrlPr>
                        </m:sSupPr>
                        <m:e>
                          <m:r>
                            <a:rPr lang="en-US" altLang="zh-CN" i="1" dirty="0">
                              <a:solidFill>
                                <a:srgbClr val="374154"/>
                              </a:solidFill>
                              <a:latin typeface="Cambria Math" panose="02040503050406030204" pitchFamily="18" charset="0"/>
                            </a:rPr>
                            <m:t>(</m:t>
                          </m:r>
                          <m:r>
                            <a:rPr lang="en-US" altLang="zh-CN" i="1" dirty="0">
                              <a:solidFill>
                                <a:srgbClr val="374154"/>
                              </a:solidFill>
                              <a:latin typeface="Cambria Math" panose="02040503050406030204" pitchFamily="18" charset="0"/>
                            </a:rPr>
                            <m:t>𝐴</m:t>
                          </m:r>
                          <m:r>
                            <a:rPr lang="en-US" altLang="zh-CN" i="1" dirty="0">
                              <a:solidFill>
                                <a:srgbClr val="374154"/>
                              </a:solidFill>
                              <a:latin typeface="Cambria Math" panose="02040503050406030204" pitchFamily="18" charset="0"/>
                            </a:rPr>
                            <m:t>⊛</m:t>
                          </m:r>
                          <m:r>
                            <a:rPr lang="en-US" altLang="zh-CN" i="1" dirty="0">
                              <a:solidFill>
                                <a:srgbClr val="374154"/>
                              </a:solidFill>
                              <a:latin typeface="Cambria Math" panose="02040503050406030204" pitchFamily="18" charset="0"/>
                            </a:rPr>
                            <m:t>𝐵</m:t>
                          </m:r>
                          <m:r>
                            <a:rPr lang="en-US" altLang="zh-CN" i="1" dirty="0">
                              <a:solidFill>
                                <a:srgbClr val="374154"/>
                              </a:solidFill>
                              <a:latin typeface="Cambria Math" panose="02040503050406030204" pitchFamily="18" charset="0"/>
                            </a:rPr>
                            <m:t>)</m:t>
                          </m:r>
                        </m:e>
                        <m:sup>
                          <m:r>
                            <a:rPr lang="en-US" altLang="zh-CN" b="0" i="1" dirty="0" smtClean="0">
                              <a:solidFill>
                                <a:srgbClr val="374154"/>
                              </a:solidFill>
                              <a:latin typeface="Cambria Math" panose="02040503050406030204" pitchFamily="18" charset="0"/>
                            </a:rPr>
                            <m:t>−1</m:t>
                          </m:r>
                        </m:sup>
                      </m:sSup>
                      <m:r>
                        <a:rPr lang="en-US" altLang="zh-CN" i="1" dirty="0" smtClean="0">
                          <a:solidFill>
                            <a:srgbClr val="374154"/>
                          </a:solidFill>
                          <a:latin typeface="Cambria Math" panose="02040503050406030204" pitchFamily="18" charset="0"/>
                        </a:rPr>
                        <m:t>⨀</m:t>
                      </m:r>
                      <m:sSup>
                        <m:sSupPr>
                          <m:ctrlPr>
                            <a:rPr lang="en-US" altLang="zh-CN" i="1" dirty="0" smtClean="0">
                              <a:solidFill>
                                <a:srgbClr val="374154"/>
                              </a:solidFill>
                              <a:latin typeface="Cambria Math" panose="02040503050406030204" pitchFamily="18" charset="0"/>
                            </a:rPr>
                          </m:ctrlPr>
                        </m:sSupPr>
                        <m:e>
                          <m:r>
                            <a:rPr lang="en-US" altLang="zh-CN" i="1" dirty="0">
                              <a:solidFill>
                                <a:srgbClr val="374154"/>
                              </a:solidFill>
                              <a:latin typeface="Cambria Math" panose="02040503050406030204" pitchFamily="18" charset="0"/>
                            </a:rPr>
                            <m:t>((</m:t>
                          </m:r>
                          <m:r>
                            <a:rPr lang="en-US" altLang="zh-CN" i="1" dirty="0">
                              <a:solidFill>
                                <a:srgbClr val="374154"/>
                              </a:solidFill>
                              <a:latin typeface="Cambria Math" panose="02040503050406030204" pitchFamily="18" charset="0"/>
                            </a:rPr>
                            <m:t>𝐴</m:t>
                          </m:r>
                          <m:r>
                            <a:rPr lang="en-US" altLang="zh-CN" i="1" dirty="0">
                              <a:solidFill>
                                <a:srgbClr val="374154"/>
                              </a:solidFill>
                              <a:latin typeface="Cambria Math" panose="02040503050406030204" pitchFamily="18" charset="0"/>
                            </a:rPr>
                            <m:t>⊛</m:t>
                          </m:r>
                          <m:r>
                            <a:rPr lang="en-US" altLang="zh-CN" i="1" dirty="0">
                              <a:solidFill>
                                <a:srgbClr val="374154"/>
                              </a:solidFill>
                              <a:latin typeface="Cambria Math" panose="02040503050406030204" pitchFamily="18" charset="0"/>
                            </a:rPr>
                            <m:t>𝐵</m:t>
                          </m:r>
                          <m:r>
                            <a:rPr lang="en-US" altLang="zh-CN" i="1" dirty="0">
                              <a:solidFill>
                                <a:srgbClr val="374154"/>
                              </a:solidFill>
                              <a:latin typeface="Cambria Math" panose="02040503050406030204" pitchFamily="18" charset="0"/>
                            </a:rPr>
                            <m:t>)</m:t>
                          </m:r>
                          <m:r>
                            <a:rPr lang="en-US" altLang="zh-CN" i="1" dirty="0">
                              <a:solidFill>
                                <a:srgbClr val="374154"/>
                              </a:solidFill>
                              <a:latin typeface="Cambria Math" panose="02040503050406030204" pitchFamily="18" charset="0"/>
                            </a:rPr>
                            <m:t>𝐶</m:t>
                          </m:r>
                          <m:r>
                            <a:rPr lang="en-US" altLang="zh-CN" i="1" dirty="0">
                              <a:solidFill>
                                <a:srgbClr val="374154"/>
                              </a:solidFill>
                              <a:latin typeface="Cambria Math" panose="02040503050406030204" pitchFamily="18" charset="0"/>
                            </a:rPr>
                            <m:t>)</m:t>
                          </m:r>
                        </m:e>
                        <m:sup>
                          <m:r>
                            <a:rPr lang="en-US" altLang="zh-CN" b="0" i="1" dirty="0" smtClean="0">
                              <a:solidFill>
                                <a:srgbClr val="374154"/>
                              </a:solidFill>
                              <a:latin typeface="Cambria Math" panose="02040503050406030204" pitchFamily="18" charset="0"/>
                            </a:rPr>
                            <m:t>−1</m:t>
                          </m:r>
                        </m:sup>
                      </m:sSup>
                      <m:r>
                        <a:rPr lang="en-US" altLang="zh-CN" i="1" dirty="0" smtClean="0">
                          <a:solidFill>
                            <a:srgbClr val="374154"/>
                          </a:solidFill>
                          <a:latin typeface="Cambria Math" panose="02040503050406030204" pitchFamily="18" charset="0"/>
                          <a:ea typeface="Cambria Math" panose="02040503050406030204" pitchFamily="18" charset="0"/>
                        </a:rPr>
                        <m:t>→</m:t>
                      </m:r>
                      <m:sSup>
                        <m:sSupPr>
                          <m:ctrlPr>
                            <a:rPr lang="en-US" altLang="zh-CN" i="1" dirty="0">
                              <a:solidFill>
                                <a:srgbClr val="374154"/>
                              </a:solidFill>
                              <a:latin typeface="Cambria Math" panose="02040503050406030204" pitchFamily="18" charset="0"/>
                            </a:rPr>
                          </m:ctrlPr>
                        </m:sSupPr>
                        <m:e>
                          <m:r>
                            <a:rPr lang="en-US" altLang="zh-CN" i="1" dirty="0">
                              <a:solidFill>
                                <a:srgbClr val="374154"/>
                              </a:solidFill>
                              <a:latin typeface="Cambria Math" panose="02040503050406030204" pitchFamily="18" charset="0"/>
                            </a:rPr>
                            <m:t>(</m:t>
                          </m:r>
                          <m:r>
                            <a:rPr lang="en-US" altLang="zh-CN" i="1" dirty="0">
                              <a:solidFill>
                                <a:srgbClr val="374154"/>
                              </a:solidFill>
                              <a:latin typeface="Cambria Math" panose="02040503050406030204" pitchFamily="18" charset="0"/>
                            </a:rPr>
                            <m:t>𝐴</m:t>
                          </m:r>
                          <m:r>
                            <a:rPr lang="en-US" altLang="zh-CN" i="1" dirty="0">
                              <a:solidFill>
                                <a:srgbClr val="374154"/>
                              </a:solidFill>
                              <a:latin typeface="Cambria Math" panose="02040503050406030204" pitchFamily="18" charset="0"/>
                            </a:rPr>
                            <m:t>⊛</m:t>
                          </m:r>
                          <m:r>
                            <a:rPr lang="en-US" altLang="zh-CN" i="1" dirty="0">
                              <a:solidFill>
                                <a:srgbClr val="374154"/>
                              </a:solidFill>
                              <a:latin typeface="Cambria Math" panose="02040503050406030204" pitchFamily="18" charset="0"/>
                            </a:rPr>
                            <m:t>𝐵</m:t>
                          </m:r>
                          <m:r>
                            <a:rPr lang="en-US" altLang="zh-CN" i="1" dirty="0">
                              <a:solidFill>
                                <a:srgbClr val="374154"/>
                              </a:solidFill>
                              <a:latin typeface="Cambria Math" panose="02040503050406030204" pitchFamily="18" charset="0"/>
                            </a:rPr>
                            <m:t>)</m:t>
                          </m:r>
                        </m:e>
                        <m:sup>
                          <m:r>
                            <a:rPr lang="en-US" altLang="zh-CN" i="1" dirty="0">
                              <a:solidFill>
                                <a:srgbClr val="374154"/>
                              </a:solidFill>
                              <a:latin typeface="Cambria Math" panose="02040503050406030204" pitchFamily="18" charset="0"/>
                            </a:rPr>
                            <m:t>−</m:t>
                          </m:r>
                          <m:r>
                            <a:rPr lang="en-US" altLang="zh-CN" b="0" i="1" dirty="0" smtClean="0">
                              <a:solidFill>
                                <a:srgbClr val="374154"/>
                              </a:solidFill>
                              <a:latin typeface="Cambria Math" panose="02040503050406030204" pitchFamily="18" charset="0"/>
                            </a:rPr>
                            <m:t>2</m:t>
                          </m:r>
                        </m:sup>
                      </m:sSup>
                      <m:r>
                        <a:rPr lang="en-US" altLang="zh-CN" i="1" dirty="0">
                          <a:solidFill>
                            <a:srgbClr val="374154"/>
                          </a:solidFill>
                          <a:latin typeface="Cambria Math" panose="02040503050406030204" pitchFamily="18" charset="0"/>
                        </a:rPr>
                        <m:t>⨀</m:t>
                      </m:r>
                      <m:r>
                        <a:rPr lang="en-US" altLang="zh-CN" b="0" i="1" dirty="0" smtClean="0">
                          <a:solidFill>
                            <a:srgbClr val="374154"/>
                          </a:solidFill>
                          <a:latin typeface="Cambria Math" panose="02040503050406030204" pitchFamily="18" charset="0"/>
                        </a:rPr>
                        <m:t>𝐶</m:t>
                      </m:r>
                    </m:oMath>
                  </m:oMathPara>
                </a14:m>
                <a:endParaRPr lang="en-US" altLang="zh-CN" dirty="0">
                  <a:solidFill>
                    <a:srgbClr val="374154"/>
                  </a:solidFill>
                </a:endParaRPr>
              </a:p>
              <a:p>
                <a:pPr>
                  <a:lnSpc>
                    <a:spcPct val="150000"/>
                  </a:lnSpc>
                </a:pPr>
                <a14:m>
                  <m:oMathPara xmlns:m="http://schemas.openxmlformats.org/officeDocument/2006/math">
                    <m:oMathParaPr>
                      <m:jc m:val="centerGroup"/>
                    </m:oMathParaPr>
                    <m:oMath xmlns:m="http://schemas.openxmlformats.org/officeDocument/2006/math">
                      <m:r>
                        <a:rPr lang="zh-CN" altLang="en-US" i="1" dirty="0" smtClean="0">
                          <a:solidFill>
                            <a:srgbClr val="374154"/>
                          </a:solidFill>
                          <a:latin typeface="Cambria Math" panose="02040503050406030204" pitchFamily="18" charset="0"/>
                        </a:rPr>
                        <m:t>𝑅𝑒𝑐𝑖𝑝</m:t>
                      </m:r>
                      <m:d>
                        <m:dPr>
                          <m:ctrlPr>
                            <a:rPr lang="en-US" altLang="zh-CN" i="1" dirty="0" smtClean="0">
                              <a:solidFill>
                                <a:srgbClr val="374154"/>
                              </a:solidFill>
                              <a:latin typeface="Cambria Math" panose="02040503050406030204" pitchFamily="18" charset="0"/>
                            </a:rPr>
                          </m:ctrlPr>
                        </m:dPr>
                        <m:e>
                          <m:r>
                            <a:rPr lang="en-US" altLang="zh-CN" i="1" dirty="0">
                              <a:solidFill>
                                <a:srgbClr val="374154"/>
                              </a:solidFill>
                              <a:latin typeface="Cambria Math" panose="02040503050406030204" pitchFamily="18" charset="0"/>
                            </a:rPr>
                            <m:t>𝐴</m:t>
                          </m:r>
                        </m:e>
                      </m:d>
                      <m:r>
                        <a:rPr lang="en-US" altLang="zh-CN" i="1" dirty="0" smtClean="0">
                          <a:solidFill>
                            <a:srgbClr val="374154"/>
                          </a:solidFill>
                          <a:latin typeface="Cambria Math" panose="02040503050406030204" pitchFamily="18" charset="0"/>
                        </a:rPr>
                        <m:t>⊙</m:t>
                      </m:r>
                      <m:r>
                        <a:rPr lang="en-US" altLang="zh-CN" i="1" dirty="0">
                          <a:solidFill>
                            <a:srgbClr val="374154"/>
                          </a:solidFill>
                          <a:latin typeface="Cambria Math" panose="02040503050406030204" pitchFamily="18" charset="0"/>
                        </a:rPr>
                        <m:t>𝑅𝑒𝑐𝑖𝑝</m:t>
                      </m:r>
                      <m:d>
                        <m:dPr>
                          <m:ctrlPr>
                            <a:rPr lang="en-US" altLang="zh-CN" i="1" dirty="0">
                              <a:solidFill>
                                <a:srgbClr val="374154"/>
                              </a:solidFill>
                              <a:latin typeface="Cambria Math" panose="02040503050406030204" pitchFamily="18" charset="0"/>
                            </a:rPr>
                          </m:ctrlPr>
                        </m:dPr>
                        <m:e>
                          <m:r>
                            <a:rPr lang="en-US" altLang="zh-CN" i="1" dirty="0">
                              <a:solidFill>
                                <a:srgbClr val="374154"/>
                              </a:solidFill>
                              <a:latin typeface="Cambria Math" panose="02040503050406030204" pitchFamily="18" charset="0"/>
                            </a:rPr>
                            <m:t>𝐴</m:t>
                          </m:r>
                          <m:r>
                            <a:rPr lang="en-US" altLang="zh-CN" i="1" dirty="0">
                              <a:solidFill>
                                <a:srgbClr val="374154"/>
                              </a:solidFill>
                              <a:latin typeface="Cambria Math" panose="02040503050406030204" pitchFamily="18" charset="0"/>
                            </a:rPr>
                            <m:t>⊙</m:t>
                          </m:r>
                          <m:r>
                            <a:rPr lang="en-US" altLang="zh-CN" i="1" dirty="0">
                              <a:solidFill>
                                <a:srgbClr val="374154"/>
                              </a:solidFill>
                              <a:latin typeface="Cambria Math" panose="02040503050406030204" pitchFamily="18" charset="0"/>
                            </a:rPr>
                            <m:t>𝐵</m:t>
                          </m:r>
                        </m:e>
                      </m:d>
                      <m:r>
                        <a:rPr lang="en-US" altLang="zh-CN" i="1" dirty="0" smtClean="0">
                          <a:solidFill>
                            <a:srgbClr val="374154"/>
                          </a:solidFill>
                          <a:latin typeface="Cambria Math" panose="02040503050406030204" pitchFamily="18" charset="0"/>
                          <a:ea typeface="Cambria Math" panose="02040503050406030204" pitchFamily="18" charset="0"/>
                        </a:rPr>
                        <m:t>→</m:t>
                      </m:r>
                      <m:r>
                        <a:rPr lang="en-US" altLang="zh-CN" i="1" dirty="0">
                          <a:solidFill>
                            <a:srgbClr val="374154"/>
                          </a:solidFill>
                          <a:latin typeface="Cambria Math" panose="02040503050406030204" pitchFamily="18" charset="0"/>
                        </a:rPr>
                        <m:t>𝑆𝑞𝑢𝑎𝑟𝑒</m:t>
                      </m:r>
                      <m:d>
                        <m:dPr>
                          <m:ctrlPr>
                            <a:rPr lang="en-US" altLang="zh-CN" i="1" dirty="0">
                              <a:solidFill>
                                <a:srgbClr val="374154"/>
                              </a:solidFill>
                              <a:latin typeface="Cambria Math" panose="02040503050406030204" pitchFamily="18" charset="0"/>
                            </a:rPr>
                          </m:ctrlPr>
                        </m:dPr>
                        <m:e>
                          <m:r>
                            <a:rPr lang="en-US" altLang="zh-CN" i="1" dirty="0">
                              <a:solidFill>
                                <a:srgbClr val="374154"/>
                              </a:solidFill>
                              <a:latin typeface="Cambria Math" panose="02040503050406030204" pitchFamily="18" charset="0"/>
                            </a:rPr>
                            <m:t>𝑅𝑒𝑐𝑖𝑝</m:t>
                          </m:r>
                          <m:d>
                            <m:dPr>
                              <m:ctrlPr>
                                <a:rPr lang="en-US" altLang="zh-CN" i="1" dirty="0">
                                  <a:solidFill>
                                    <a:srgbClr val="374154"/>
                                  </a:solidFill>
                                  <a:latin typeface="Cambria Math" panose="02040503050406030204" pitchFamily="18" charset="0"/>
                                </a:rPr>
                              </m:ctrlPr>
                            </m:dPr>
                            <m:e>
                              <m:r>
                                <a:rPr lang="en-US" altLang="zh-CN" i="1" dirty="0">
                                  <a:solidFill>
                                    <a:srgbClr val="374154"/>
                                  </a:solidFill>
                                  <a:latin typeface="Cambria Math" panose="02040503050406030204" pitchFamily="18" charset="0"/>
                                </a:rPr>
                                <m:t>𝐴</m:t>
                              </m:r>
                            </m:e>
                          </m:d>
                        </m:e>
                      </m:d>
                      <m:r>
                        <a:rPr lang="en-US" altLang="zh-CN" i="1" dirty="0">
                          <a:solidFill>
                            <a:srgbClr val="374154"/>
                          </a:solidFill>
                          <a:latin typeface="Cambria Math" panose="02040503050406030204" pitchFamily="18" charset="0"/>
                        </a:rPr>
                        <m:t>⊙</m:t>
                      </m:r>
                      <m:r>
                        <a:rPr lang="en-US" altLang="zh-CN" i="1" dirty="0">
                          <a:solidFill>
                            <a:srgbClr val="374154"/>
                          </a:solidFill>
                          <a:latin typeface="Cambria Math" panose="02040503050406030204" pitchFamily="18" charset="0"/>
                        </a:rPr>
                        <m:t>𝐵</m:t>
                      </m:r>
                    </m:oMath>
                  </m:oMathPara>
                </a14:m>
                <a:endParaRPr lang="en-US" altLang="zh-CN" dirty="0">
                  <a:solidFill>
                    <a:srgbClr val="374154"/>
                  </a:solidFill>
                </a:endParaRPr>
              </a:p>
              <a:p>
                <a:pPr>
                  <a:lnSpc>
                    <a:spcPct val="150000"/>
                  </a:lnSpc>
                </a:pPr>
                <a14:m>
                  <m:oMathPara xmlns:m="http://schemas.openxmlformats.org/officeDocument/2006/math">
                    <m:oMathParaPr>
                      <m:jc m:val="centerGroup"/>
                    </m:oMathParaPr>
                    <m:oMath xmlns:m="http://schemas.openxmlformats.org/officeDocument/2006/math">
                      <m:r>
                        <a:rPr lang="en-US" altLang="zh-CN" i="1" dirty="0" smtClean="0">
                          <a:solidFill>
                            <a:srgbClr val="374154"/>
                          </a:solidFill>
                          <a:latin typeface="Cambria Math" panose="02040503050406030204" pitchFamily="18" charset="0"/>
                        </a:rPr>
                        <m:t>(</m:t>
                      </m:r>
                      <m:r>
                        <a:rPr lang="en-US" altLang="zh-CN" i="1" dirty="0" smtClean="0">
                          <a:solidFill>
                            <a:srgbClr val="374154"/>
                          </a:solidFill>
                          <a:latin typeface="Cambria Math" panose="02040503050406030204" pitchFamily="18" charset="0"/>
                        </a:rPr>
                        <m:t>𝐴</m:t>
                      </m:r>
                      <m:r>
                        <a:rPr lang="en-US" altLang="zh-CN" i="1" dirty="0" smtClean="0">
                          <a:solidFill>
                            <a:srgbClr val="374154"/>
                          </a:solidFill>
                          <a:latin typeface="Cambria Math" panose="02040503050406030204" pitchFamily="18" charset="0"/>
                        </a:rPr>
                        <m:t>⊙</m:t>
                      </m:r>
                      <m:rad>
                        <m:radPr>
                          <m:degHide m:val="on"/>
                          <m:ctrlPr>
                            <a:rPr lang="en-US" altLang="zh-CN" i="1" dirty="0">
                              <a:solidFill>
                                <a:srgbClr val="374154"/>
                              </a:solidFill>
                              <a:latin typeface="Cambria Math" panose="02040503050406030204" pitchFamily="18" charset="0"/>
                            </a:rPr>
                          </m:ctrlPr>
                        </m:radPr>
                        <m:deg/>
                        <m:e>
                          <m:r>
                            <a:rPr lang="en-US" altLang="zh-CN" i="1" dirty="0">
                              <a:solidFill>
                                <a:srgbClr val="374154"/>
                              </a:solidFill>
                              <a:latin typeface="Cambria Math" panose="02040503050406030204" pitchFamily="18" charset="0"/>
                            </a:rPr>
                            <m:t>𝐵</m:t>
                          </m:r>
                        </m:e>
                      </m:rad>
                      <m:r>
                        <a:rPr lang="en-US" altLang="zh-CN" i="1" dirty="0" smtClean="0">
                          <a:solidFill>
                            <a:srgbClr val="374154"/>
                          </a:solidFill>
                          <a:latin typeface="Cambria Math" panose="02040503050406030204" pitchFamily="18" charset="0"/>
                        </a:rPr>
                        <m:t>)⊙(</m:t>
                      </m:r>
                      <m:rad>
                        <m:radPr>
                          <m:degHide m:val="on"/>
                          <m:ctrlPr>
                            <a:rPr lang="en-US" altLang="zh-CN" i="1" dirty="0" smtClean="0">
                              <a:solidFill>
                                <a:srgbClr val="374154"/>
                              </a:solidFill>
                              <a:latin typeface="Cambria Math" panose="02040503050406030204" pitchFamily="18" charset="0"/>
                            </a:rPr>
                          </m:ctrlPr>
                        </m:radPr>
                        <m:deg/>
                        <m:e>
                          <m:r>
                            <a:rPr lang="en-US" altLang="zh-CN" i="1" dirty="0">
                              <a:solidFill>
                                <a:srgbClr val="374154"/>
                              </a:solidFill>
                              <a:latin typeface="Cambria Math" panose="02040503050406030204" pitchFamily="18" charset="0"/>
                            </a:rPr>
                            <m:t>𝐵</m:t>
                          </m:r>
                        </m:e>
                      </m:rad>
                      <m:r>
                        <a:rPr lang="en-US" altLang="zh-CN" i="1" dirty="0" smtClean="0">
                          <a:solidFill>
                            <a:srgbClr val="374154"/>
                          </a:solidFill>
                          <a:latin typeface="Cambria Math" panose="02040503050406030204" pitchFamily="18" charset="0"/>
                        </a:rPr>
                        <m:t>⊙</m:t>
                      </m:r>
                      <m:r>
                        <a:rPr lang="en-US" altLang="zh-CN" i="1" dirty="0" smtClean="0">
                          <a:solidFill>
                            <a:srgbClr val="374154"/>
                          </a:solidFill>
                          <a:latin typeface="Cambria Math" panose="02040503050406030204" pitchFamily="18" charset="0"/>
                        </a:rPr>
                        <m:t>𝐶</m:t>
                      </m:r>
                      <m:r>
                        <a:rPr lang="en-US" altLang="zh-CN" i="1" dirty="0" smtClean="0">
                          <a:solidFill>
                            <a:srgbClr val="374154"/>
                          </a:solidFill>
                          <a:latin typeface="Cambria Math" panose="02040503050406030204" pitchFamily="18" charset="0"/>
                        </a:rPr>
                        <m:t>)→</m:t>
                      </m:r>
                      <m:r>
                        <a:rPr lang="en-US" altLang="zh-CN" i="1" dirty="0" smtClean="0">
                          <a:solidFill>
                            <a:srgbClr val="374154"/>
                          </a:solidFill>
                          <a:latin typeface="Cambria Math" panose="02040503050406030204" pitchFamily="18" charset="0"/>
                        </a:rPr>
                        <m:t>𝐴</m:t>
                      </m:r>
                      <m:r>
                        <a:rPr lang="en-US" altLang="zh-CN" i="1" dirty="0" smtClean="0">
                          <a:solidFill>
                            <a:srgbClr val="374154"/>
                          </a:solidFill>
                          <a:latin typeface="Cambria Math" panose="02040503050406030204" pitchFamily="18" charset="0"/>
                        </a:rPr>
                        <m:t>⊙</m:t>
                      </m:r>
                      <m:r>
                        <a:rPr lang="en-US" altLang="zh-CN" i="1" dirty="0" smtClean="0">
                          <a:solidFill>
                            <a:srgbClr val="374154"/>
                          </a:solidFill>
                          <a:latin typeface="Cambria Math" panose="02040503050406030204" pitchFamily="18" charset="0"/>
                        </a:rPr>
                        <m:t>𝐵</m:t>
                      </m:r>
                      <m:r>
                        <a:rPr lang="en-US" altLang="zh-CN" i="1" dirty="0" smtClean="0">
                          <a:solidFill>
                            <a:srgbClr val="374154"/>
                          </a:solidFill>
                          <a:latin typeface="Cambria Math" panose="02040503050406030204" pitchFamily="18" charset="0"/>
                        </a:rPr>
                        <m:t>⊙</m:t>
                      </m:r>
                      <m:r>
                        <a:rPr lang="en-US" altLang="zh-CN" i="1" dirty="0" smtClean="0">
                          <a:solidFill>
                            <a:srgbClr val="374154"/>
                          </a:solidFill>
                          <a:latin typeface="Cambria Math" panose="02040503050406030204" pitchFamily="18" charset="0"/>
                        </a:rPr>
                        <m:t>𝐶</m:t>
                      </m:r>
                    </m:oMath>
                  </m:oMathPara>
                </a14:m>
                <a:endParaRPr lang="en-US" altLang="zh-CN" dirty="0">
                  <a:solidFill>
                    <a:srgbClr val="374154"/>
                  </a:solidFill>
                </a:endParaRPr>
              </a:p>
              <a:p>
                <a:pPr>
                  <a:lnSpc>
                    <a:spcPct val="150000"/>
                  </a:lnSpc>
                </a:pPr>
                <a14:m>
                  <m:oMathPara xmlns:m="http://schemas.openxmlformats.org/officeDocument/2006/math">
                    <m:oMathParaPr>
                      <m:jc m:val="centerGroup"/>
                    </m:oMathParaPr>
                    <m:oMath xmlns:m="http://schemas.openxmlformats.org/officeDocument/2006/math">
                      <m:r>
                        <a:rPr lang="en-US" altLang="zh-CN" i="1" dirty="0" smtClean="0">
                          <a:solidFill>
                            <a:srgbClr val="374154"/>
                          </a:solidFill>
                          <a:latin typeface="Cambria Math" panose="02040503050406030204" pitchFamily="18" charset="0"/>
                        </a:rPr>
                        <m:t>(</m:t>
                      </m:r>
                      <m:r>
                        <a:rPr lang="en-US" altLang="zh-CN" i="1" dirty="0" smtClean="0">
                          <a:solidFill>
                            <a:srgbClr val="374154"/>
                          </a:solidFill>
                          <a:latin typeface="Cambria Math" panose="02040503050406030204" pitchFamily="18" charset="0"/>
                        </a:rPr>
                        <m:t>𝐴</m:t>
                      </m:r>
                      <m:r>
                        <a:rPr lang="en-US" altLang="zh-CN" i="1" dirty="0" smtClean="0">
                          <a:solidFill>
                            <a:srgbClr val="374154"/>
                          </a:solidFill>
                          <a:latin typeface="Cambria Math" panose="02040503050406030204" pitchFamily="18" charset="0"/>
                        </a:rPr>
                        <m:t> ⊙</m:t>
                      </m:r>
                      <m:r>
                        <a:rPr lang="en-US" altLang="zh-CN" i="1" dirty="0" smtClean="0">
                          <a:solidFill>
                            <a:srgbClr val="374154"/>
                          </a:solidFill>
                          <a:latin typeface="Cambria Math" panose="02040503050406030204" pitchFamily="18" charset="0"/>
                        </a:rPr>
                        <m:t>𝑅𝑒𝑑𝑢𝑐𝑒𝑆𝑢𝑚</m:t>
                      </m:r>
                      <m:r>
                        <a:rPr lang="en-US" altLang="zh-CN" i="1" dirty="0" smtClean="0">
                          <a:solidFill>
                            <a:srgbClr val="374154"/>
                          </a:solidFill>
                          <a:latin typeface="Cambria Math" panose="02040503050406030204" pitchFamily="18" charset="0"/>
                        </a:rPr>
                        <m:t>(</m:t>
                      </m:r>
                      <m:r>
                        <a:rPr lang="en-US" altLang="zh-CN" i="1" dirty="0" smtClean="0">
                          <a:solidFill>
                            <a:srgbClr val="374154"/>
                          </a:solidFill>
                          <a:latin typeface="Cambria Math" panose="02040503050406030204" pitchFamily="18" charset="0"/>
                        </a:rPr>
                        <m:t>𝐵</m:t>
                      </m:r>
                      <m:r>
                        <a:rPr lang="en-US" altLang="zh-CN" i="1" dirty="0" smtClean="0">
                          <a:solidFill>
                            <a:srgbClr val="374154"/>
                          </a:solidFill>
                          <a:latin typeface="Cambria Math" panose="02040503050406030204" pitchFamily="18" charset="0"/>
                        </a:rPr>
                        <m:t>)) ⊙ (</m:t>
                      </m:r>
                      <m:r>
                        <a:rPr lang="en-US" altLang="zh-CN" i="1" dirty="0" smtClean="0">
                          <a:solidFill>
                            <a:srgbClr val="374154"/>
                          </a:solidFill>
                          <a:latin typeface="Cambria Math" panose="02040503050406030204" pitchFamily="18" charset="0"/>
                        </a:rPr>
                        <m:t>𝑅𝑒𝑑𝑢𝑐𝑒𝑆𝑢𝑚</m:t>
                      </m:r>
                      <m:r>
                        <a:rPr lang="en-US" altLang="zh-CN" i="1" dirty="0" smtClean="0">
                          <a:solidFill>
                            <a:srgbClr val="374154"/>
                          </a:solidFill>
                          <a:latin typeface="Cambria Math" panose="02040503050406030204" pitchFamily="18" charset="0"/>
                        </a:rPr>
                        <m:t>(</m:t>
                      </m:r>
                      <m:r>
                        <a:rPr lang="en-US" altLang="zh-CN" i="1" dirty="0" smtClean="0">
                          <a:solidFill>
                            <a:srgbClr val="374154"/>
                          </a:solidFill>
                          <a:latin typeface="Cambria Math" panose="02040503050406030204" pitchFamily="18" charset="0"/>
                        </a:rPr>
                        <m:t>𝐵</m:t>
                      </m:r>
                      <m:r>
                        <a:rPr lang="en-US" altLang="zh-CN" i="1" dirty="0" smtClean="0">
                          <a:solidFill>
                            <a:srgbClr val="374154"/>
                          </a:solidFill>
                          <a:latin typeface="Cambria Math" panose="02040503050406030204" pitchFamily="18" charset="0"/>
                        </a:rPr>
                        <m:t>) ⊙</m:t>
                      </m:r>
                      <m:r>
                        <a:rPr lang="en-US" altLang="zh-CN" i="1" dirty="0" smtClean="0">
                          <a:solidFill>
                            <a:srgbClr val="374154"/>
                          </a:solidFill>
                          <a:latin typeface="Cambria Math" panose="02040503050406030204" pitchFamily="18" charset="0"/>
                        </a:rPr>
                        <m:t>𝐶</m:t>
                      </m:r>
                      <m:r>
                        <a:rPr lang="en-US" altLang="zh-CN" i="1" dirty="0" smtClean="0">
                          <a:solidFill>
                            <a:srgbClr val="374154"/>
                          </a:solidFill>
                          <a:latin typeface="Cambria Math" panose="02040503050406030204" pitchFamily="18" charset="0"/>
                        </a:rPr>
                        <m:t>)→</m:t>
                      </m:r>
                      <m:r>
                        <a:rPr lang="en-US" altLang="zh-CN" i="1" dirty="0" smtClean="0">
                          <a:solidFill>
                            <a:srgbClr val="374154"/>
                          </a:solidFill>
                          <a:latin typeface="Cambria Math" panose="02040503050406030204" pitchFamily="18" charset="0"/>
                        </a:rPr>
                        <m:t>𝐴</m:t>
                      </m:r>
                      <m:r>
                        <a:rPr lang="en-US" altLang="zh-CN" i="1" dirty="0" smtClean="0">
                          <a:solidFill>
                            <a:srgbClr val="374154"/>
                          </a:solidFill>
                          <a:latin typeface="Cambria Math" panose="02040503050406030204" pitchFamily="18" charset="0"/>
                        </a:rPr>
                        <m:t> ⊙ </m:t>
                      </m:r>
                      <m:r>
                        <a:rPr lang="en-US" altLang="zh-CN" i="1" dirty="0" smtClean="0">
                          <a:solidFill>
                            <a:srgbClr val="374154"/>
                          </a:solidFill>
                          <a:latin typeface="Cambria Math" panose="02040503050406030204" pitchFamily="18" charset="0"/>
                        </a:rPr>
                        <m:t>𝑆𝑞𝑢𝑎𝑟𝑒</m:t>
                      </m:r>
                      <m:r>
                        <a:rPr lang="en-US" altLang="zh-CN" i="1" dirty="0" smtClean="0">
                          <a:solidFill>
                            <a:srgbClr val="374154"/>
                          </a:solidFill>
                          <a:latin typeface="Cambria Math" panose="02040503050406030204" pitchFamily="18" charset="0"/>
                        </a:rPr>
                        <m:t>(</m:t>
                      </m:r>
                      <m:r>
                        <a:rPr lang="en-US" altLang="zh-CN" i="1" dirty="0" smtClean="0">
                          <a:solidFill>
                            <a:srgbClr val="374154"/>
                          </a:solidFill>
                          <a:latin typeface="Cambria Math" panose="02040503050406030204" pitchFamily="18" charset="0"/>
                        </a:rPr>
                        <m:t>𝑅𝑒𝑑𝑢𝑐𝑒𝑆𝑢𝑚</m:t>
                      </m:r>
                      <m:r>
                        <a:rPr lang="en-US" altLang="zh-CN" i="1" dirty="0" smtClean="0">
                          <a:solidFill>
                            <a:srgbClr val="374154"/>
                          </a:solidFill>
                          <a:latin typeface="Cambria Math" panose="02040503050406030204" pitchFamily="18" charset="0"/>
                        </a:rPr>
                        <m:t>(</m:t>
                      </m:r>
                      <m:r>
                        <a:rPr lang="en-US" altLang="zh-CN" i="1" dirty="0" smtClean="0">
                          <a:solidFill>
                            <a:srgbClr val="374154"/>
                          </a:solidFill>
                          <a:latin typeface="Cambria Math" panose="02040503050406030204" pitchFamily="18" charset="0"/>
                        </a:rPr>
                        <m:t>𝐵</m:t>
                      </m:r>
                      <m:r>
                        <a:rPr lang="en-US" altLang="zh-CN" i="1" dirty="0" smtClean="0">
                          <a:solidFill>
                            <a:srgbClr val="374154"/>
                          </a:solidFill>
                          <a:latin typeface="Cambria Math" panose="02040503050406030204" pitchFamily="18" charset="0"/>
                        </a:rPr>
                        <m:t>)) ⊙ </m:t>
                      </m:r>
                      <m:r>
                        <a:rPr lang="en-US" altLang="zh-CN" i="1" dirty="0" smtClean="0">
                          <a:solidFill>
                            <a:srgbClr val="374154"/>
                          </a:solidFill>
                          <a:latin typeface="Cambria Math" panose="02040503050406030204" pitchFamily="18" charset="0"/>
                        </a:rPr>
                        <m:t>𝐶</m:t>
                      </m:r>
                    </m:oMath>
                  </m:oMathPara>
                </a14:m>
                <a:endParaRPr lang="zh-CN" altLang="en-US" dirty="0">
                  <a:solidFill>
                    <a:srgbClr val="374154"/>
                  </a:solidFill>
                </a:endParaRPr>
              </a:p>
            </p:txBody>
          </p:sp>
        </mc:Choice>
        <mc:Fallback xmlns="">
          <p:sp>
            <p:nvSpPr>
              <p:cNvPr id="3" name="矩形 2">
                <a:extLst>
                  <a:ext uri="{FF2B5EF4-FFF2-40B4-BE49-F238E27FC236}">
                    <a16:creationId xmlns:a16="http://schemas.microsoft.com/office/drawing/2014/main" id="{EA8B91D2-251F-E34A-8707-6E5EFE018ED9}"/>
                  </a:ext>
                </a:extLst>
              </p:cNvPr>
              <p:cNvSpPr>
                <a:spLocks noRot="1" noChangeAspect="1" noMove="1" noResize="1" noEditPoints="1" noAdjustHandles="1" noChangeArrowheads="1" noChangeShapeType="1" noTextEdit="1"/>
              </p:cNvSpPr>
              <p:nvPr/>
            </p:nvSpPr>
            <p:spPr>
              <a:xfrm>
                <a:off x="605056" y="2276872"/>
                <a:ext cx="10803338" cy="1853969"/>
              </a:xfrm>
              <a:prstGeom prst="rect">
                <a:avLst/>
              </a:prstGeom>
              <a:blipFill>
                <a:blip r:embed="rId2"/>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610009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F070C18-AB22-C349-AD6A-57985058D4A3}"/>
              </a:ext>
            </a:extLst>
          </p:cNvPr>
          <p:cNvSpPr>
            <a:spLocks noGrp="1"/>
          </p:cNvSpPr>
          <p:nvPr>
            <p:ph type="title"/>
          </p:nvPr>
        </p:nvSpPr>
        <p:spPr/>
        <p:txBody>
          <a:bodyPr/>
          <a:lstStyle/>
          <a:p>
            <a:pPr marL="0" indent="0">
              <a:buNone/>
            </a:pPr>
            <a:r>
              <a:rPr lang="zh-CN" altLang="en-US" b="0" dirty="0"/>
              <a:t>算术化简 </a:t>
            </a:r>
            <a:r>
              <a:rPr lang="en-US" altLang="zh-CN" b="0" dirty="0"/>
              <a:t>I</a:t>
            </a:r>
          </a:p>
        </p:txBody>
      </p:sp>
      <p:sp>
        <p:nvSpPr>
          <p:cNvPr id="5" name="内容占位符 4">
            <a:extLst>
              <a:ext uri="{FF2B5EF4-FFF2-40B4-BE49-F238E27FC236}">
                <a16:creationId xmlns:a16="http://schemas.microsoft.com/office/drawing/2014/main" id="{83D4EE28-12C0-A040-BFBF-E172397DF1D1}"/>
              </a:ext>
            </a:extLst>
          </p:cNvPr>
          <p:cNvSpPr>
            <a:spLocks noGrp="1"/>
          </p:cNvSpPr>
          <p:nvPr>
            <p:ph sz="half" idx="1"/>
          </p:nvPr>
        </p:nvSpPr>
        <p:spPr>
          <a:xfrm>
            <a:off x="623635" y="1412776"/>
            <a:ext cx="10963473" cy="589190"/>
          </a:xfrm>
        </p:spPr>
        <p:txBody>
          <a:bodyPr/>
          <a:lstStyle/>
          <a:p>
            <a:pPr>
              <a:lnSpc>
                <a:spcPct val="150000"/>
              </a:lnSpc>
            </a:pPr>
            <a:r>
              <a:rPr lang="zh-CN" altLang="en-US" dirty="0">
                <a:latin typeface="Gill Sans MT" panose="020B0502020104020203" pitchFamily="34" charset="0"/>
              </a:rPr>
              <a:t>结合律化简：</a:t>
            </a:r>
          </a:p>
        </p:txBody>
      </p:sp>
      <mc:AlternateContent xmlns:mc="http://schemas.openxmlformats.org/markup-compatibility/2006" xmlns:a14="http://schemas.microsoft.com/office/drawing/2010/main">
        <mc:Choice Requires="a14">
          <p:sp>
            <p:nvSpPr>
              <p:cNvPr id="3" name="矩形 2">
                <a:extLst>
                  <a:ext uri="{FF2B5EF4-FFF2-40B4-BE49-F238E27FC236}">
                    <a16:creationId xmlns:a16="http://schemas.microsoft.com/office/drawing/2014/main" id="{EA8B91D2-251F-E34A-8707-6E5EFE018ED9}"/>
                  </a:ext>
                </a:extLst>
              </p:cNvPr>
              <p:cNvSpPr/>
              <p:nvPr/>
            </p:nvSpPr>
            <p:spPr>
              <a:xfrm>
                <a:off x="605056" y="2132856"/>
                <a:ext cx="10803338" cy="507831"/>
              </a:xfrm>
              <a:prstGeom prst="rect">
                <a:avLst/>
              </a:prstGeom>
            </p:spPr>
            <p:txBody>
              <a:bodyPr wrap="square">
                <a:spAutoFit/>
              </a:bodyPr>
              <a:lstStyle/>
              <a:p>
                <a:pPr>
                  <a:lnSpc>
                    <a:spcPct val="150000"/>
                  </a:lnSpc>
                </a:pPr>
                <a14:m>
                  <m:oMathPara xmlns:m="http://schemas.openxmlformats.org/officeDocument/2006/math">
                    <m:oMathParaPr>
                      <m:jc m:val="centerGroup"/>
                    </m:oMathParaPr>
                    <m:oMath xmlns:m="http://schemas.openxmlformats.org/officeDocument/2006/math">
                      <m:sSup>
                        <m:sSupPr>
                          <m:ctrlPr>
                            <a:rPr lang="en-US" altLang="zh-CN" i="1" dirty="0" smtClean="0">
                              <a:solidFill>
                                <a:srgbClr val="374154"/>
                              </a:solidFill>
                              <a:latin typeface="Cambria Math" panose="02040503050406030204" pitchFamily="18" charset="0"/>
                            </a:rPr>
                          </m:ctrlPr>
                        </m:sSupPr>
                        <m:e>
                          <m:r>
                            <a:rPr lang="en-US" altLang="zh-CN" i="1" dirty="0">
                              <a:solidFill>
                                <a:srgbClr val="374154"/>
                              </a:solidFill>
                              <a:latin typeface="Cambria Math" panose="02040503050406030204" pitchFamily="18" charset="0"/>
                            </a:rPr>
                            <m:t>(</m:t>
                          </m:r>
                          <m:r>
                            <a:rPr lang="en-US" altLang="zh-CN" i="1" dirty="0">
                              <a:solidFill>
                                <a:srgbClr val="374154"/>
                              </a:solidFill>
                              <a:latin typeface="Cambria Math" panose="02040503050406030204" pitchFamily="18" charset="0"/>
                            </a:rPr>
                            <m:t>𝐴</m:t>
                          </m:r>
                          <m:r>
                            <a:rPr lang="en-US" altLang="zh-CN" i="1" dirty="0">
                              <a:solidFill>
                                <a:srgbClr val="374154"/>
                              </a:solidFill>
                              <a:latin typeface="Cambria Math" panose="02040503050406030204" pitchFamily="18" charset="0"/>
                            </a:rPr>
                            <m:t>⊛</m:t>
                          </m:r>
                          <m:r>
                            <a:rPr lang="en-US" altLang="zh-CN" i="1" dirty="0">
                              <a:solidFill>
                                <a:srgbClr val="374154"/>
                              </a:solidFill>
                              <a:latin typeface="Cambria Math" panose="02040503050406030204" pitchFamily="18" charset="0"/>
                            </a:rPr>
                            <m:t>𝐵</m:t>
                          </m:r>
                          <m:r>
                            <a:rPr lang="en-US" altLang="zh-CN" i="1" dirty="0">
                              <a:solidFill>
                                <a:srgbClr val="374154"/>
                              </a:solidFill>
                              <a:latin typeface="Cambria Math" panose="02040503050406030204" pitchFamily="18" charset="0"/>
                            </a:rPr>
                            <m:t>)</m:t>
                          </m:r>
                        </m:e>
                        <m:sup>
                          <m:r>
                            <a:rPr lang="en-US" altLang="zh-CN" b="0" i="1" dirty="0" smtClean="0">
                              <a:solidFill>
                                <a:srgbClr val="374154"/>
                              </a:solidFill>
                              <a:latin typeface="Cambria Math" panose="02040503050406030204" pitchFamily="18" charset="0"/>
                            </a:rPr>
                            <m:t>−1</m:t>
                          </m:r>
                        </m:sup>
                      </m:sSup>
                      <m:r>
                        <a:rPr lang="en-US" altLang="zh-CN" i="1" dirty="0" smtClean="0">
                          <a:solidFill>
                            <a:srgbClr val="374154"/>
                          </a:solidFill>
                          <a:latin typeface="Cambria Math" panose="02040503050406030204" pitchFamily="18" charset="0"/>
                        </a:rPr>
                        <m:t>⨀</m:t>
                      </m:r>
                      <m:sSup>
                        <m:sSupPr>
                          <m:ctrlPr>
                            <a:rPr lang="en-US" altLang="zh-CN" i="1" dirty="0" smtClean="0">
                              <a:solidFill>
                                <a:srgbClr val="374154"/>
                              </a:solidFill>
                              <a:latin typeface="Cambria Math" panose="02040503050406030204" pitchFamily="18" charset="0"/>
                            </a:rPr>
                          </m:ctrlPr>
                        </m:sSupPr>
                        <m:e>
                          <m:r>
                            <a:rPr lang="en-US" altLang="zh-CN" i="1" dirty="0">
                              <a:solidFill>
                                <a:srgbClr val="374154"/>
                              </a:solidFill>
                              <a:latin typeface="Cambria Math" panose="02040503050406030204" pitchFamily="18" charset="0"/>
                            </a:rPr>
                            <m:t>((</m:t>
                          </m:r>
                          <m:r>
                            <a:rPr lang="en-US" altLang="zh-CN" i="1" dirty="0">
                              <a:solidFill>
                                <a:srgbClr val="374154"/>
                              </a:solidFill>
                              <a:latin typeface="Cambria Math" panose="02040503050406030204" pitchFamily="18" charset="0"/>
                            </a:rPr>
                            <m:t>𝐴</m:t>
                          </m:r>
                          <m:r>
                            <a:rPr lang="en-US" altLang="zh-CN" i="1" dirty="0">
                              <a:solidFill>
                                <a:srgbClr val="374154"/>
                              </a:solidFill>
                              <a:latin typeface="Cambria Math" panose="02040503050406030204" pitchFamily="18" charset="0"/>
                            </a:rPr>
                            <m:t>⊛</m:t>
                          </m:r>
                          <m:r>
                            <a:rPr lang="en-US" altLang="zh-CN" i="1" dirty="0">
                              <a:solidFill>
                                <a:srgbClr val="374154"/>
                              </a:solidFill>
                              <a:latin typeface="Cambria Math" panose="02040503050406030204" pitchFamily="18" charset="0"/>
                            </a:rPr>
                            <m:t>𝐵</m:t>
                          </m:r>
                          <m:r>
                            <a:rPr lang="en-US" altLang="zh-CN" i="1" dirty="0">
                              <a:solidFill>
                                <a:srgbClr val="374154"/>
                              </a:solidFill>
                              <a:latin typeface="Cambria Math" panose="02040503050406030204" pitchFamily="18" charset="0"/>
                            </a:rPr>
                            <m:t>)</m:t>
                          </m:r>
                          <m:r>
                            <a:rPr lang="en-US" altLang="zh-CN" i="1" dirty="0">
                              <a:solidFill>
                                <a:srgbClr val="374154"/>
                              </a:solidFill>
                              <a:latin typeface="Cambria Math" panose="02040503050406030204" pitchFamily="18" charset="0"/>
                            </a:rPr>
                            <m:t>𝐶</m:t>
                          </m:r>
                          <m:r>
                            <a:rPr lang="en-US" altLang="zh-CN" i="1" dirty="0">
                              <a:solidFill>
                                <a:srgbClr val="374154"/>
                              </a:solidFill>
                              <a:latin typeface="Cambria Math" panose="02040503050406030204" pitchFamily="18" charset="0"/>
                            </a:rPr>
                            <m:t>)</m:t>
                          </m:r>
                        </m:e>
                        <m:sup>
                          <m:r>
                            <a:rPr lang="en-US" altLang="zh-CN" b="0" i="1" dirty="0" smtClean="0">
                              <a:solidFill>
                                <a:srgbClr val="374154"/>
                              </a:solidFill>
                              <a:latin typeface="Cambria Math" panose="02040503050406030204" pitchFamily="18" charset="0"/>
                            </a:rPr>
                            <m:t>−1</m:t>
                          </m:r>
                        </m:sup>
                      </m:sSup>
                      <m:r>
                        <a:rPr lang="en-US" altLang="zh-CN" i="1" dirty="0" smtClean="0">
                          <a:solidFill>
                            <a:srgbClr val="374154"/>
                          </a:solidFill>
                          <a:latin typeface="Cambria Math" panose="02040503050406030204" pitchFamily="18" charset="0"/>
                          <a:ea typeface="Cambria Math" panose="02040503050406030204" pitchFamily="18" charset="0"/>
                        </a:rPr>
                        <m:t>→</m:t>
                      </m:r>
                      <m:sSup>
                        <m:sSupPr>
                          <m:ctrlPr>
                            <a:rPr lang="en-US" altLang="zh-CN" i="1" dirty="0">
                              <a:solidFill>
                                <a:srgbClr val="374154"/>
                              </a:solidFill>
                              <a:latin typeface="Cambria Math" panose="02040503050406030204" pitchFamily="18" charset="0"/>
                            </a:rPr>
                          </m:ctrlPr>
                        </m:sSupPr>
                        <m:e>
                          <m:r>
                            <a:rPr lang="en-US" altLang="zh-CN" i="1" dirty="0">
                              <a:solidFill>
                                <a:srgbClr val="374154"/>
                              </a:solidFill>
                              <a:latin typeface="Cambria Math" panose="02040503050406030204" pitchFamily="18" charset="0"/>
                            </a:rPr>
                            <m:t>(</m:t>
                          </m:r>
                          <m:r>
                            <a:rPr lang="en-US" altLang="zh-CN" i="1" dirty="0">
                              <a:solidFill>
                                <a:srgbClr val="374154"/>
                              </a:solidFill>
                              <a:latin typeface="Cambria Math" panose="02040503050406030204" pitchFamily="18" charset="0"/>
                            </a:rPr>
                            <m:t>𝐴</m:t>
                          </m:r>
                          <m:r>
                            <a:rPr lang="en-US" altLang="zh-CN" i="1" dirty="0">
                              <a:solidFill>
                                <a:srgbClr val="374154"/>
                              </a:solidFill>
                              <a:latin typeface="Cambria Math" panose="02040503050406030204" pitchFamily="18" charset="0"/>
                            </a:rPr>
                            <m:t>⊛</m:t>
                          </m:r>
                          <m:r>
                            <a:rPr lang="en-US" altLang="zh-CN" i="1" dirty="0">
                              <a:solidFill>
                                <a:srgbClr val="374154"/>
                              </a:solidFill>
                              <a:latin typeface="Cambria Math" panose="02040503050406030204" pitchFamily="18" charset="0"/>
                            </a:rPr>
                            <m:t>𝐵</m:t>
                          </m:r>
                          <m:r>
                            <a:rPr lang="en-US" altLang="zh-CN" i="1" dirty="0">
                              <a:solidFill>
                                <a:srgbClr val="374154"/>
                              </a:solidFill>
                              <a:latin typeface="Cambria Math" panose="02040503050406030204" pitchFamily="18" charset="0"/>
                            </a:rPr>
                            <m:t>)</m:t>
                          </m:r>
                        </m:e>
                        <m:sup>
                          <m:r>
                            <a:rPr lang="en-US" altLang="zh-CN" i="1" dirty="0">
                              <a:solidFill>
                                <a:srgbClr val="374154"/>
                              </a:solidFill>
                              <a:latin typeface="Cambria Math" panose="02040503050406030204" pitchFamily="18" charset="0"/>
                            </a:rPr>
                            <m:t>−</m:t>
                          </m:r>
                          <m:r>
                            <a:rPr lang="en-US" altLang="zh-CN" b="0" i="1" dirty="0" smtClean="0">
                              <a:solidFill>
                                <a:srgbClr val="374154"/>
                              </a:solidFill>
                              <a:latin typeface="Cambria Math" panose="02040503050406030204" pitchFamily="18" charset="0"/>
                            </a:rPr>
                            <m:t>2</m:t>
                          </m:r>
                        </m:sup>
                      </m:sSup>
                      <m:r>
                        <a:rPr lang="en-US" altLang="zh-CN" i="1" dirty="0">
                          <a:solidFill>
                            <a:srgbClr val="374154"/>
                          </a:solidFill>
                          <a:latin typeface="Cambria Math" panose="02040503050406030204" pitchFamily="18" charset="0"/>
                        </a:rPr>
                        <m:t>⨀</m:t>
                      </m:r>
                      <m:r>
                        <a:rPr lang="en-US" altLang="zh-CN" b="0" i="1" dirty="0" smtClean="0">
                          <a:solidFill>
                            <a:srgbClr val="374154"/>
                          </a:solidFill>
                          <a:latin typeface="Cambria Math" panose="02040503050406030204" pitchFamily="18" charset="0"/>
                        </a:rPr>
                        <m:t>𝐶</m:t>
                      </m:r>
                    </m:oMath>
                  </m:oMathPara>
                </a14:m>
                <a:endParaRPr lang="en-US" altLang="zh-CN" dirty="0">
                  <a:solidFill>
                    <a:srgbClr val="374154"/>
                  </a:solidFill>
                </a:endParaRPr>
              </a:p>
            </p:txBody>
          </p:sp>
        </mc:Choice>
        <mc:Fallback xmlns="">
          <p:sp>
            <p:nvSpPr>
              <p:cNvPr id="3" name="矩形 2">
                <a:extLst>
                  <a:ext uri="{FF2B5EF4-FFF2-40B4-BE49-F238E27FC236}">
                    <a16:creationId xmlns:a16="http://schemas.microsoft.com/office/drawing/2014/main" id="{EA8B91D2-251F-E34A-8707-6E5EFE018ED9}"/>
                  </a:ext>
                </a:extLst>
              </p:cNvPr>
              <p:cNvSpPr>
                <a:spLocks noRot="1" noChangeAspect="1" noMove="1" noResize="1" noEditPoints="1" noAdjustHandles="1" noChangeArrowheads="1" noChangeShapeType="1" noTextEdit="1"/>
              </p:cNvSpPr>
              <p:nvPr/>
            </p:nvSpPr>
            <p:spPr>
              <a:xfrm>
                <a:off x="605056" y="2132856"/>
                <a:ext cx="10803338" cy="507831"/>
              </a:xfrm>
              <a:prstGeom prst="rect">
                <a:avLst/>
              </a:prstGeom>
              <a:blipFill>
                <a:blip r:embed="rId2"/>
                <a:stretch>
                  <a:fillRect/>
                </a:stretch>
              </a:blipFill>
            </p:spPr>
            <p:txBody>
              <a:bodyPr/>
              <a:lstStyle/>
              <a:p>
                <a:r>
                  <a:rPr lang="zh-CN" altLang="en-US">
                    <a:noFill/>
                  </a:rPr>
                  <a:t> </a:t>
                </a:r>
              </a:p>
            </p:txBody>
          </p:sp>
        </mc:Fallback>
      </mc:AlternateContent>
      <p:pic>
        <p:nvPicPr>
          <p:cNvPr id="2" name="图片 1">
            <a:extLst>
              <a:ext uri="{FF2B5EF4-FFF2-40B4-BE49-F238E27FC236}">
                <a16:creationId xmlns:a16="http://schemas.microsoft.com/office/drawing/2014/main" id="{F36EA364-4DC5-0142-8BAA-A0988E80310F}"/>
              </a:ext>
            </a:extLst>
          </p:cNvPr>
          <p:cNvPicPr>
            <a:picLocks noChangeAspect="1"/>
          </p:cNvPicPr>
          <p:nvPr/>
        </p:nvPicPr>
        <p:blipFill>
          <a:blip r:embed="rId3"/>
          <a:stretch>
            <a:fillRect/>
          </a:stretch>
        </p:blipFill>
        <p:spPr>
          <a:xfrm>
            <a:off x="2930029" y="2866062"/>
            <a:ext cx="5793346" cy="3181478"/>
          </a:xfrm>
          <a:prstGeom prst="rect">
            <a:avLst/>
          </a:prstGeom>
        </p:spPr>
      </p:pic>
    </p:spTree>
    <p:extLst>
      <p:ext uri="{BB962C8B-B14F-4D97-AF65-F5344CB8AC3E}">
        <p14:creationId xmlns:p14="http://schemas.microsoft.com/office/powerpoint/2010/main" val="41750024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MH_CONTENTSID" val="509"/>
  <p:tag name="MH_SECTIONID" val="510,511,512,513,514,515,516,517,518,"/>
  <p:tag name="ISPRING_RESOURCE_PATHS_HASH_2" val="2db23b942c62c2c4cb60aef5a1d9cb0bf3ec243"/>
  <p:tag name="ISPRING_RESOURCE_PATHS_HASH_PRESENTER" val="90ea96664a412a4b1669132765de5862514a1fa"/>
</p:tagLst>
</file>

<file path=ppt/theme/theme1.xml><?xml version="1.0" encoding="utf-8"?>
<a:theme xmlns:a="http://schemas.openxmlformats.org/drawingml/2006/main" name="Title1">
  <a:themeElements>
    <a:clrScheme name="蓝色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itle2">
  <a:themeElements>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content01">
  <a:themeElements>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Content02">
  <a:themeElements>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charset="0"/>
            <a:ea typeface="SimSun"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charset="0"/>
            <a:ea typeface="SimSun" pitchFamily="2" charset="-122"/>
          </a:defRPr>
        </a:defPPr>
      </a:lstStyle>
    </a:lnDef>
    <a:txDef>
      <a:spPr>
        <a:noFill/>
      </a:spPr>
      <a:bodyPr wrap="square" rtlCol="0">
        <a:spAutoFit/>
      </a:bodyPr>
      <a:lstStyle>
        <a:defPPr>
          <a:buNone/>
          <a:defRPr b="0" dirty="0" err="1" smtClean="0">
            <a:latin typeface="+mn-lt"/>
          </a:defRPr>
        </a:defPPr>
      </a:lstStyle>
    </a:tx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code0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Thankyou">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35061</TotalTime>
  <Words>687</Words>
  <Application>Microsoft Macintosh PowerPoint</Application>
  <PresentationFormat>自定义</PresentationFormat>
  <Paragraphs>70</Paragraphs>
  <Slides>20</Slides>
  <Notes>1</Notes>
  <HiddenSlides>0</HiddenSlides>
  <MMClips>0</MMClips>
  <ScaleCrop>false</ScaleCrop>
  <HeadingPairs>
    <vt:vector size="6" baseType="variant">
      <vt:variant>
        <vt:lpstr>已用的字体</vt:lpstr>
      </vt:variant>
      <vt:variant>
        <vt:i4>15</vt:i4>
      </vt:variant>
      <vt:variant>
        <vt:lpstr>主题</vt:lpstr>
      </vt:variant>
      <vt:variant>
        <vt:i4>6</vt:i4>
      </vt:variant>
      <vt:variant>
        <vt:lpstr>幻灯片标题</vt:lpstr>
      </vt:variant>
      <vt:variant>
        <vt:i4>20</vt:i4>
      </vt:variant>
    </vt:vector>
  </HeadingPairs>
  <TitlesOfParts>
    <vt:vector size="41" baseType="lpstr">
      <vt:lpstr>黑体</vt:lpstr>
      <vt:lpstr>华文细黑</vt:lpstr>
      <vt:lpstr>Microsoft YaHei</vt:lpstr>
      <vt:lpstr>Microsoft YaHei</vt:lpstr>
      <vt:lpstr>FrutigerNext LT Bold</vt:lpstr>
      <vt:lpstr>FrutigerNext LT Light</vt:lpstr>
      <vt:lpstr>FrutigerNext LT Medium</vt:lpstr>
      <vt:lpstr>Arial</vt:lpstr>
      <vt:lpstr>Calibri</vt:lpstr>
      <vt:lpstr>Cambria Math</vt:lpstr>
      <vt:lpstr>Franklin Gothic Book</vt:lpstr>
      <vt:lpstr>Futura Medium</vt:lpstr>
      <vt:lpstr>Gill Sans MT</vt:lpstr>
      <vt:lpstr>Stentiga</vt:lpstr>
      <vt:lpstr>Wingdings</vt:lpstr>
      <vt:lpstr>Title1</vt:lpstr>
      <vt:lpstr>Title2</vt:lpstr>
      <vt:lpstr>content01</vt:lpstr>
      <vt:lpstr>Content02</vt:lpstr>
      <vt:lpstr>code01</vt:lpstr>
      <vt:lpstr>Thankyou</vt:lpstr>
      <vt:lpstr>AI编译器-系列之前端优化</vt:lpstr>
      <vt:lpstr>PowerPoint 演示文稿</vt:lpstr>
      <vt:lpstr>PowerPoint 演示文稿</vt:lpstr>
      <vt:lpstr>Where are we?</vt:lpstr>
      <vt:lpstr>Principle</vt:lpstr>
      <vt:lpstr>Algorithm</vt:lpstr>
      <vt:lpstr>PowerPoint 演示文稿</vt:lpstr>
      <vt:lpstr>算术化简 I</vt:lpstr>
      <vt:lpstr>算术化简 I</vt:lpstr>
      <vt:lpstr>算术化简 II</vt:lpstr>
      <vt:lpstr>算术化简 II</vt:lpstr>
      <vt:lpstr>算术化简 III</vt:lpstr>
      <vt:lpstr>DNNFusion: accelerating deep neural networks execution with advanced operator fusion. </vt:lpstr>
      <vt:lpstr>PowerPoint 演示文稿</vt:lpstr>
      <vt:lpstr>运行化简</vt:lpstr>
      <vt:lpstr>运行化简</vt:lpstr>
      <vt:lpstr>PowerPoint 演示文稿</vt:lpstr>
      <vt:lpstr>广播化简</vt:lpstr>
      <vt:lpstr>Reference</vt:lpstr>
      <vt:lpstr>PowerPoint 演示文稿</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COE延伸拉美北地区部试点小结：COE和HRBP协同关系</dc:title>
  <dc:creator>c00123705</dc:creator>
  <cp:lastModifiedBy>zomi</cp:lastModifiedBy>
  <cp:revision>6042</cp:revision>
  <dcterms:created xsi:type="dcterms:W3CDTF">2015-01-14T10:38:57Z</dcterms:created>
  <dcterms:modified xsi:type="dcterms:W3CDTF">2022-12-21T01:25:20Z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(4)+mRI5gXQHovmfVtvGi8YEj8MNucGyGqF6+S9e0Cq/oHdRt7j1cQpCgfR2wT34wXo3ifSLdp2_x000d_
yKWO99KTItGSQ+TlzeBGJwsp349jT3IYFg4uIIAGN1Sr6+zVCJQ83zqXieIpRC0ddyp00XIe_x000d_
AGQKlhgmFM3HQOYoMc7WxtsaVOvJxMXiHg0qf/nNhokoPB4Wp9r/kNZ90e1txeJqHcJWACTu_x000d_
VqQv5ACQ2nD4EZ87NP</vt:lpwstr>
  </property>
  <property fmtid="{D5CDD505-2E9C-101B-9397-08002B2CF9AE}" pid="3" name="_ms_pID_7253431">
    <vt:lpwstr>px3Ik0ZLGzfQzcCJsqyA3kvMOARvCMBL8Dhd75pjtmUV1aC6+8Ocxe_x000d_
bTa5I8Vdm6Kj28DsD6+YWqoh2lvpINNVtub7jghbMZ2e2pMxL4FAIVSA3xq1LicoEfUbh+E3_x000d_
+mvpI/wSYvDz2t8u1JHubKvNV7JNQUiW7iXzGhZb8OEDRGzgpz/C2sKYFd3zk/zuyM8TKKtY_x000d_
I+kyilpsAB3ZpR2buezpdf7vRdHbktFqV01V</vt:lpwstr>
  </property>
  <property fmtid="{D5CDD505-2E9C-101B-9397-08002B2CF9AE}" pid="4" name="_ms_pID_7253432">
    <vt:lpwstr>bPscNl73h+KBMIOAsGC5BjFPwGo4c9Erl1dl_x000d_
vs9OFVH4nUw6/t2aDq73yszRyL3FPUhqCxmmmuwVQHBnVOI56+ChAskHL52OZcAKavGhiXII_x000d_
aFSH+fQOLCuyhbAuBRYHGK3Tn2LIm/L/CRUstyABzM1b5HQdNsEncFPMhWribToTFsuj6hAo_x000d_
mvmyMQyM4tgghZnUKjGMVJQFQC0Bt2gS/+gcFl+EcP/wCA/uiZjETW</vt:lpwstr>
  </property>
  <property fmtid="{D5CDD505-2E9C-101B-9397-08002B2CF9AE}" pid="5" name="_ms_pID_7253433">
    <vt:lpwstr>9m</vt:lpwstr>
  </property>
  <property fmtid="{D5CDD505-2E9C-101B-9397-08002B2CF9AE}" pid="6" name="_new_ms_pID_72543">
    <vt:lpwstr>(4)hSH1c7EeH9DQqfYMTIReoPFik6LFaxH3KwskLNIU0YKIhjwHvVEjrpLWRqV7uIyGpejSF8KM
sv86SGgn9Ir3TkqYRrjdIwEgKGc4A/21HNjhA2K4aoeLYit94NfPUr2W3WEAwlLGrM1fDZ2+
VFZBqGvXyVklZplNn/LLsIUC6LHdqFRGfGSjLAeWNtF9b8dKkx0pCePVo4XRx0wmYPE7Ybyl
GTFmfROjjlVgxbal9i</vt:lpwstr>
  </property>
  <property fmtid="{D5CDD505-2E9C-101B-9397-08002B2CF9AE}" pid="7" name="_new_ms_pID_725431">
    <vt:lpwstr>e2wsJP4jz6HOGlkmsPr9lrGo1kEdZbvIAvT2sHKPFPy1mAMY17K9yP
q0z7h3Mbp3oHCSWtHsGqtMZGqCtdNXLFH4qkTcCVLG6h+BsdkQxjO07TYTq5Xj8+TJlSzdNN
pMLgrzfz+fBNdlRPF7WOfUxHtG9eDQfvfWuoRi3/et3FopfT6kW3iU3/ejNmFH4uNHwRL6EZ
AI10ZwDNh7NCRWyFwLeK4XdI6tcHp0GpM6H/</vt:lpwstr>
  </property>
  <property fmtid="{D5CDD505-2E9C-101B-9397-08002B2CF9AE}" pid="8" name="_new_ms_pID_725432">
    <vt:lpwstr>nQWu2vqa8qQgkzWaIlPHeRTXlXVESk0CZtQj
TDR3P43mY6wtoRSu00px5Wvzs2/uQ46qlskKVa3qN1K2L/UbjqmW7xRYkNOqqXgDZyPVEPp0
5u9vElhisHqgikUkqWfNvQqUVCqjQjfv7x2S59f1cW3HusQjGp822jmIOkOLJhq/XkGFSwz0
mJ4ECIZN4vmZcUSKwGbG2hxH/RQgoDyJx3IqMvPJstAjkAnmymPksH</vt:lpwstr>
  </property>
  <property fmtid="{D5CDD505-2E9C-101B-9397-08002B2CF9AE}" pid="9" name="_new_ms_pID_725433">
    <vt:lpwstr>/MFPS8s5615+AVDMpW
6G8LCA==</vt:lpwstr>
  </property>
  <property fmtid="{D5CDD505-2E9C-101B-9397-08002B2CF9AE}" pid="10" name="_2015_ms_pID_725343">
    <vt:lpwstr>(3)zMsu/D25T2549d4QwE/oB6Z3XT7Unuaugg9BbDn5SnyEftC7v3E9spTa1olQkAXsJ9oT7h2Z
Jt8YNy5B9OKOHsrp28hovBtFwQzGWnvf+nShjaUK66j1hVLwD8UGIpbL0t54/PLP6pmQTNl7
2AFreNXTUy4ADSEZkjM3+KP0iSp5FOg2DEt6ChWCxV2UD3ha78Wlic5m4ZrgUGFu2gxAVNyC
JNXz8rGA/UHsXeZLey</vt:lpwstr>
  </property>
  <property fmtid="{D5CDD505-2E9C-101B-9397-08002B2CF9AE}" pid="11" name="_2015_ms_pID_7253431">
    <vt:lpwstr>vw3TuZxZ2fdgMi8rilaYZ7yzdKxXjyfqpdLzw8KTF661sk0erWWMKK
/U4ZcB2Acg/VLjCtxWaPIOEI7zDD3AL8ihu4Z9IOGLXbTzB7eo8CO28VAwtZlTG2MdnkKGRA
3Sfz3JlXufjSwBr3HhN+ss+9pzDdjdMlli8VnecsMywf8v0d5noa2fsX1ZOzNNjp9mvfXS+G
ro6le3DgV0YYx7/s1z9EupudmxnZcgJ4EiqW</vt:lpwstr>
  </property>
  <property fmtid="{D5CDD505-2E9C-101B-9397-08002B2CF9AE}" pid="12" name="_2015_ms_pID_7253432">
    <vt:lpwstr>569ERqO/0SOjte7AUc5Ky+HfaoCatQdKNFLv
JmoHm1l4UzSAh5FH05nwEWqwSArKcrCn3FK4iHe+e/HPJp5DnnQ=</vt:lpwstr>
  </property>
  <property fmtid="{D5CDD505-2E9C-101B-9397-08002B2CF9AE}" pid="13" name="_readonly">
    <vt:lpwstr/>
  </property>
  <property fmtid="{D5CDD505-2E9C-101B-9397-08002B2CF9AE}" pid="14" name="_change">
    <vt:lpwstr/>
  </property>
  <property fmtid="{D5CDD505-2E9C-101B-9397-08002B2CF9AE}" pid="15" name="_full-control">
    <vt:lpwstr/>
  </property>
  <property fmtid="{D5CDD505-2E9C-101B-9397-08002B2CF9AE}" pid="16" name="sflag">
    <vt:lpwstr>1582504316</vt:lpwstr>
  </property>
</Properties>
</file>