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3"/>
  </p:notesMasterIdLst>
  <p:handoutMasterIdLst>
    <p:handoutMasterId r:id="rId14"/>
  </p:handoutMasterIdLst>
  <p:sldIdLst>
    <p:sldId id="1779" r:id="rId7"/>
    <p:sldId id="739" r:id="rId8"/>
    <p:sldId id="1798" r:id="rId9"/>
    <p:sldId id="2005" r:id="rId10"/>
    <p:sldId id="1998" r:id="rId11"/>
    <p:sldId id="680" r:id="rId12"/>
  </p:sldIdLst>
  <p:sldSz cx="12196763" cy="6858000"/>
  <p:notesSz cx="6805613" cy="9939338"/>
  <p:custDataLst>
    <p:tags r:id="rId1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59595A"/>
    <a:srgbClr val="00FA00"/>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8"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6</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6</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29181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6"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26469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内存分配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4" name="内容占位符 2">
            <a:extLst>
              <a:ext uri="{FF2B5EF4-FFF2-40B4-BE49-F238E27FC236}">
                <a16:creationId xmlns:a16="http://schemas.microsoft.com/office/drawing/2014/main" id="{09766FCF-F890-4A49-95DE-84B8D08B10C3}"/>
              </a:ext>
            </a:extLst>
          </p:cNvPr>
          <p:cNvSpPr>
            <a:spLocks noGrp="1"/>
          </p:cNvSpPr>
          <p:nvPr/>
        </p:nvSpPr>
        <p:spPr>
          <a:xfrm>
            <a:off x="616645" y="1484784"/>
            <a:ext cx="8362055"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4000" b="1" dirty="0">
                <a:solidFill>
                  <a:srgbClr val="374154"/>
                </a:solidFill>
                <a:latin typeface="Gill Sans MT" panose="020B0502020104020203" pitchFamily="34" charset="0"/>
              </a:rPr>
              <a:t>AI</a:t>
            </a:r>
            <a:r>
              <a:rPr lang="zh-CN" altLang="en-US" sz="4000" b="1" dirty="0">
                <a:solidFill>
                  <a:srgbClr val="374154"/>
                </a:solidFill>
                <a:latin typeface="Gill Sans MT" panose="020B0502020104020203" pitchFamily="34" charset="0"/>
              </a:rPr>
              <a:t> 编译器前端优化</a:t>
            </a:r>
            <a:endParaRPr lang="en-US" altLang="zh-CN" sz="4000" b="1" dirty="0">
              <a:solidFill>
                <a:srgbClr val="374154"/>
              </a:solidFill>
              <a:latin typeface="Gill Sans MT" panose="020B0502020104020203" pitchFamily="34" charset="0"/>
            </a:endParaRPr>
          </a:p>
          <a:p>
            <a:pPr lvl="1"/>
            <a:r>
              <a:rPr lang="zh-CN" altLang="en-US" sz="3600" dirty="0">
                <a:solidFill>
                  <a:srgbClr val="374154"/>
                </a:solidFill>
                <a:latin typeface="Gill Sans MT" panose="020B0502020104020203" pitchFamily="34" charset="0"/>
              </a:rPr>
              <a:t>图层 </a:t>
            </a:r>
            <a:r>
              <a:rPr lang="en-US" altLang="zh-CN" sz="3600" dirty="0">
                <a:solidFill>
                  <a:srgbClr val="374154"/>
                </a:solidFill>
                <a:latin typeface="Gill Sans MT" panose="020B0502020104020203" pitchFamily="34" charset="0"/>
              </a:rPr>
              <a:t>-</a:t>
            </a:r>
            <a:r>
              <a:rPr lang="zh-CN" altLang="en-US" sz="3600" dirty="0">
                <a:solidFill>
                  <a:srgbClr val="374154"/>
                </a:solidFill>
                <a:latin typeface="Gill Sans MT" panose="020B0502020104020203" pitchFamily="34" charset="0"/>
              </a:rPr>
              <a:t> </a:t>
            </a:r>
            <a:r>
              <a:rPr lang="en-US" altLang="zh-CN" sz="3600" dirty="0">
                <a:solidFill>
                  <a:srgbClr val="374154"/>
                </a:solidFill>
                <a:latin typeface="Gill Sans MT" panose="020B0502020104020203" pitchFamily="34" charset="0"/>
              </a:rPr>
              <a:t>Graph</a:t>
            </a:r>
            <a:r>
              <a:rPr lang="zh-CN" altLang="en-US" sz="3600" dirty="0">
                <a:solidFill>
                  <a:srgbClr val="374154"/>
                </a:solidFill>
                <a:latin typeface="Gill Sans MT" panose="020B0502020104020203" pitchFamily="34" charset="0"/>
              </a:rPr>
              <a:t> </a:t>
            </a:r>
            <a:r>
              <a:rPr lang="en-US" altLang="zh-CN" sz="3600" dirty="0">
                <a:solidFill>
                  <a:srgbClr val="374154"/>
                </a:solidFill>
                <a:latin typeface="Gill Sans MT" panose="020B0502020104020203" pitchFamily="34" charset="0"/>
              </a:rPr>
              <a:t>IR</a:t>
            </a:r>
          </a:p>
          <a:p>
            <a:pPr lvl="1"/>
            <a:r>
              <a:rPr lang="zh-CN" altLang="en-US" sz="3600" dirty="0">
                <a:solidFill>
                  <a:srgbClr val="374154"/>
                </a:solidFill>
                <a:latin typeface="Gill Sans MT" panose="020B0502020104020203" pitchFamily="34" charset="0"/>
              </a:rPr>
              <a:t>算子融合 </a:t>
            </a:r>
            <a:r>
              <a:rPr lang="en-US" altLang="zh-CN" sz="3600" dirty="0">
                <a:solidFill>
                  <a:srgbClr val="374154"/>
                </a:solidFill>
                <a:latin typeface="Gill Sans MT" panose="020B0502020104020203" pitchFamily="34" charset="0"/>
              </a:rPr>
              <a:t>-</a:t>
            </a:r>
            <a:r>
              <a:rPr lang="zh-CN" altLang="en-US" sz="3600" dirty="0">
                <a:solidFill>
                  <a:srgbClr val="374154"/>
                </a:solidFill>
                <a:latin typeface="Gill Sans MT" panose="020B0502020104020203" pitchFamily="34" charset="0"/>
              </a:rPr>
              <a:t> </a:t>
            </a:r>
            <a:r>
              <a:rPr lang="en-US" altLang="zh-CN" sz="3600" dirty="0">
                <a:solidFill>
                  <a:srgbClr val="374154"/>
                </a:solidFill>
                <a:latin typeface="Gill Sans MT" panose="020B0502020104020203" pitchFamily="34" charset="0"/>
              </a:rPr>
              <a:t>OP</a:t>
            </a:r>
            <a:r>
              <a:rPr lang="zh-CN" altLang="en-US" sz="3600" dirty="0">
                <a:solidFill>
                  <a:srgbClr val="374154"/>
                </a:solidFill>
                <a:latin typeface="Gill Sans MT" panose="020B0502020104020203" pitchFamily="34" charset="0"/>
              </a:rPr>
              <a:t> </a:t>
            </a:r>
            <a:r>
              <a:rPr lang="en-US" altLang="zh-CN" sz="3600" dirty="0">
                <a:solidFill>
                  <a:srgbClr val="374154"/>
                </a:solidFill>
                <a:latin typeface="Gill Sans MT" panose="020B0502020104020203" pitchFamily="34" charset="0"/>
              </a:rPr>
              <a:t>Fusion</a:t>
            </a:r>
          </a:p>
          <a:p>
            <a:pPr lvl="1"/>
            <a:r>
              <a:rPr lang="zh-CN" altLang="en-US" sz="3600" dirty="0">
                <a:solidFill>
                  <a:srgbClr val="374154"/>
                </a:solidFill>
                <a:latin typeface="Gill Sans MT" panose="020B0502020104020203" pitchFamily="34" charset="0"/>
              </a:rPr>
              <a:t>布局转换 </a:t>
            </a:r>
            <a:r>
              <a:rPr lang="en-US" altLang="zh-CN" sz="3600" dirty="0">
                <a:solidFill>
                  <a:srgbClr val="374154"/>
                </a:solidFill>
                <a:latin typeface="Gill Sans MT" panose="020B0502020104020203" pitchFamily="34" charset="0"/>
              </a:rPr>
              <a:t>-</a:t>
            </a:r>
            <a:r>
              <a:rPr lang="zh-CN" altLang="en-US" sz="3600" dirty="0">
                <a:solidFill>
                  <a:srgbClr val="374154"/>
                </a:solidFill>
                <a:latin typeface="Gill Sans MT" panose="020B0502020104020203" pitchFamily="34" charset="0"/>
              </a:rPr>
              <a:t> </a:t>
            </a:r>
            <a:r>
              <a:rPr lang="en-US" altLang="zh-CN" sz="3600" dirty="0">
                <a:solidFill>
                  <a:srgbClr val="374154"/>
                </a:solidFill>
                <a:latin typeface="Gill Sans MT" panose="020B0502020104020203" pitchFamily="34" charset="0"/>
              </a:rPr>
              <a:t>Layout</a:t>
            </a:r>
            <a:r>
              <a:rPr lang="zh-CN" altLang="en-US" sz="3600" dirty="0">
                <a:solidFill>
                  <a:srgbClr val="374154"/>
                </a:solidFill>
                <a:latin typeface="Gill Sans MT" panose="020B0502020104020203" pitchFamily="34" charset="0"/>
              </a:rPr>
              <a:t> </a:t>
            </a:r>
            <a:r>
              <a:rPr lang="en-US" altLang="zh-CN" sz="3600" dirty="0">
                <a:solidFill>
                  <a:srgbClr val="374154"/>
                </a:solidFill>
                <a:latin typeface="Gill Sans MT" panose="020B0502020104020203" pitchFamily="34" charset="0"/>
              </a:rPr>
              <a:t>Transform</a:t>
            </a:r>
          </a:p>
          <a:p>
            <a:pPr lvl="1"/>
            <a:r>
              <a:rPr lang="zh-CN" altLang="en-US" sz="3600" dirty="0">
                <a:solidFill>
                  <a:srgbClr val="374154"/>
                </a:solidFill>
                <a:latin typeface="Gill Sans MT" panose="020B0502020104020203" pitchFamily="34" charset="0"/>
              </a:rPr>
              <a:t>内存分配 </a:t>
            </a:r>
            <a:r>
              <a:rPr lang="en-US" altLang="zh-CN" sz="3600" dirty="0">
                <a:solidFill>
                  <a:srgbClr val="374154"/>
                </a:solidFill>
                <a:latin typeface="Gill Sans MT" panose="020B0502020104020203" pitchFamily="34" charset="0"/>
              </a:rPr>
              <a:t>-</a:t>
            </a:r>
            <a:r>
              <a:rPr lang="zh-CN" altLang="en-US" sz="3600" dirty="0">
                <a:solidFill>
                  <a:srgbClr val="374154"/>
                </a:solidFill>
                <a:latin typeface="Gill Sans MT" panose="020B0502020104020203" pitchFamily="34" charset="0"/>
              </a:rPr>
              <a:t> </a:t>
            </a:r>
            <a:r>
              <a:rPr lang="en-US" altLang="zh-CN" sz="3600" dirty="0">
                <a:solidFill>
                  <a:srgbClr val="374154"/>
                </a:solidFill>
                <a:latin typeface="Gill Sans MT" panose="020B0502020104020203" pitchFamily="34" charset="0"/>
              </a:rPr>
              <a:t>Memory</a:t>
            </a:r>
            <a:r>
              <a:rPr lang="zh-CN" altLang="en-US" sz="3600" dirty="0">
                <a:solidFill>
                  <a:srgbClr val="374154"/>
                </a:solidFill>
                <a:latin typeface="Gill Sans MT" panose="020B0502020104020203" pitchFamily="34" charset="0"/>
              </a:rPr>
              <a:t> </a:t>
            </a:r>
            <a:r>
              <a:rPr lang="en-US" altLang="zh-CN" sz="3600" dirty="0">
                <a:solidFill>
                  <a:srgbClr val="374154"/>
                </a:solidFill>
                <a:latin typeface="Gill Sans MT" panose="020B0502020104020203" pitchFamily="34" charset="0"/>
              </a:rPr>
              <a:t>Allocation</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400" b="1" dirty="0">
                <a:solidFill>
                  <a:srgbClr val="374154"/>
                </a:solidFill>
                <a:latin typeface="Gill Sans MT" panose="020B0502020104020203" pitchFamily="34" charset="0"/>
              </a:rPr>
              <a:t>memory</a:t>
            </a:r>
            <a:r>
              <a:rPr lang="zh-CN" altLang="en-US" sz="2400" b="1" dirty="0">
                <a:solidFill>
                  <a:srgbClr val="374154"/>
                </a:solidFill>
                <a:latin typeface="Gill Sans MT" panose="020B0502020104020203" pitchFamily="34" charset="0"/>
              </a:rPr>
              <a:t> </a:t>
            </a:r>
            <a:r>
              <a:rPr lang="en-US" altLang="zh-CN" sz="2400" b="1" dirty="0">
                <a:solidFill>
                  <a:srgbClr val="374154"/>
                </a:solidFill>
                <a:latin typeface="Gill Sans MT" panose="020B0502020104020203" pitchFamily="34" charset="0"/>
              </a:rPr>
              <a:t>allocation</a:t>
            </a:r>
            <a:r>
              <a:rPr lang="zh-CN" altLang="en-US" sz="2400" b="1" dirty="0">
                <a:solidFill>
                  <a:srgbClr val="374154"/>
                </a:solidFill>
                <a:latin typeface="Gill Sans MT" panose="020B0502020104020203" pitchFamily="34" charset="0"/>
              </a:rPr>
              <a:t> </a:t>
            </a:r>
            <a:r>
              <a:rPr lang="en-US" altLang="zh-CN" sz="2400" b="1" dirty="0">
                <a:solidFill>
                  <a:srgbClr val="374154"/>
                </a:solidFill>
                <a:latin typeface="Gill Sans MT" panose="020B0502020104020203" pitchFamily="34" charset="0"/>
              </a:rPr>
              <a:t>–</a:t>
            </a:r>
            <a:r>
              <a:rPr lang="zh-CN" altLang="en-US" sz="2400" b="1" dirty="0">
                <a:solidFill>
                  <a:srgbClr val="374154"/>
                </a:solidFill>
                <a:latin typeface="Gill Sans MT" panose="020B0502020104020203" pitchFamily="34" charset="0"/>
              </a:rPr>
              <a:t> 内存分配</a:t>
            </a:r>
            <a:endParaRPr lang="en-US" altLang="zh-CN" sz="2000" dirty="0">
              <a:solidFill>
                <a:srgbClr val="374154"/>
              </a:solidFill>
              <a:latin typeface="Gill Sans MT" panose="020B0502020104020203" pitchFamily="34" charset="0"/>
            </a:endParaRPr>
          </a:p>
          <a:p>
            <a:pPr lvl="1"/>
            <a:r>
              <a:rPr lang="zh-CN" altLang="en-US" sz="2000" dirty="0">
                <a:solidFill>
                  <a:srgbClr val="374154"/>
                </a:solidFill>
                <a:latin typeface="Gill Sans MT" panose="020B0502020104020203" pitchFamily="34" charset="0"/>
              </a:rPr>
              <a:t>张量数据布局</a:t>
            </a: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数据内存排布</a:t>
            </a:r>
          </a:p>
        </p:txBody>
      </p:sp>
    </p:spTree>
    <p:extLst>
      <p:ext uri="{BB962C8B-B14F-4D97-AF65-F5344CB8AC3E}">
        <p14:creationId xmlns:p14="http://schemas.microsoft.com/office/powerpoint/2010/main" val="172649562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a:lnSpc>
                <a:spcPct val="150000"/>
              </a:lnSpc>
              <a:buFont typeface="+mj-lt"/>
              <a:buAutoNum type="arabicPeriod"/>
            </a:pPr>
            <a:r>
              <a:rPr lang="en-US" altLang="zh-CN" sz="1200">
                <a:latin typeface="Gill Sans MT" panose="020B0502020104020203" pitchFamily="34" charset="0"/>
              </a:rPr>
              <a:t>d </a:t>
            </a:r>
            <a:endParaRPr lang="en-US" altLang="zh-CN" sz="1200" dirty="0">
              <a:latin typeface="Gill Sans MT" panose="020B0502020104020203" pitchFamily="34" charset="0"/>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34251</TotalTime>
  <Words>63</Words>
  <Application>Microsoft Macintosh PowerPoint</Application>
  <PresentationFormat>自定义</PresentationFormat>
  <Paragraphs>17</Paragraphs>
  <Slides>6</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6</vt:i4>
      </vt:variant>
    </vt:vector>
  </HeadingPairs>
  <TitlesOfParts>
    <vt:vector size="25"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PowerPoint 演示文稿</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5509</cp:revision>
  <dcterms:created xsi:type="dcterms:W3CDTF">2015-01-14T10:38:57Z</dcterms:created>
  <dcterms:modified xsi:type="dcterms:W3CDTF">2022-12-12T15:04:18Z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