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slideLayouts/slideLayout12.xml" ContentType="application/vnd.openxmlformats-officedocument.presentationml.slideLayout+xml"/>
  <Override PartName="/ppt/theme/theme5.xml" ContentType="application/vnd.openxmlformats-officedocument.theme+xml"/>
  <Override PartName="/ppt/slideLayouts/slideLayout13.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30"/>
  </p:notesMasterIdLst>
  <p:handoutMasterIdLst>
    <p:handoutMasterId r:id="rId31"/>
  </p:handoutMasterIdLst>
  <p:sldIdLst>
    <p:sldId id="1779" r:id="rId7"/>
    <p:sldId id="1837" r:id="rId8"/>
    <p:sldId id="1819" r:id="rId9"/>
    <p:sldId id="1838" r:id="rId10"/>
    <p:sldId id="1835" r:id="rId11"/>
    <p:sldId id="1866" r:id="rId12"/>
    <p:sldId id="1867" r:id="rId13"/>
    <p:sldId id="1868" r:id="rId14"/>
    <p:sldId id="1879" r:id="rId15"/>
    <p:sldId id="1870" r:id="rId16"/>
    <p:sldId id="1871" r:id="rId17"/>
    <p:sldId id="1872" r:id="rId18"/>
    <p:sldId id="1869" r:id="rId19"/>
    <p:sldId id="1880" r:id="rId20"/>
    <p:sldId id="1873" r:id="rId21"/>
    <p:sldId id="1874" r:id="rId22"/>
    <p:sldId id="1881" r:id="rId23"/>
    <p:sldId id="1876" r:id="rId24"/>
    <p:sldId id="1875" r:id="rId25"/>
    <p:sldId id="1878" r:id="rId26"/>
    <p:sldId id="1877" r:id="rId27"/>
    <p:sldId id="1841" r:id="rId28"/>
    <p:sldId id="680" r:id="rId29"/>
  </p:sldIdLst>
  <p:sldSz cx="12196763" cy="6858000"/>
  <p:notesSz cx="6805613" cy="9939338"/>
  <p:custDataLst>
    <p:tags r:id="rId32"/>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74154"/>
    <a:srgbClr val="00FA00"/>
    <a:srgbClr val="59595A"/>
    <a:srgbClr val="FFFFFF"/>
    <a:srgbClr val="6FC4F7"/>
    <a:srgbClr val="FFC000"/>
    <a:srgbClr val="F78898"/>
    <a:srgbClr val="34393C"/>
    <a:srgbClr val="384056"/>
    <a:srgbClr val="0078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20" autoAdjust="0"/>
    <p:restoredTop sz="96291" autoAdjust="0"/>
  </p:normalViewPr>
  <p:slideViewPr>
    <p:cSldViewPr showGuides="1">
      <p:cViewPr>
        <p:scale>
          <a:sx n="100" d="100"/>
          <a:sy n="100" d="100"/>
        </p:scale>
        <p:origin x="1256" y="656"/>
      </p:cViewPr>
      <p:guideLst>
        <p:guide orient="horz" pos="407"/>
        <p:guide orient="horz" pos="708"/>
        <p:guide orient="horz" pos="829"/>
        <p:guide orient="horz" pos="2824"/>
        <p:guide orient="horz" pos="3973"/>
        <p:guide pos="7048"/>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8" d="100"/>
          <a:sy n="88" d="100"/>
        </p:scale>
        <p:origin x="3888" y="192"/>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ags" Target="tags/tag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2023/2/9</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23</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23</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8067034" cy="2207832"/>
          </a:xfrm>
          <a:prstGeom prst="rect">
            <a:avLst/>
          </a:prstGeom>
        </p:spPr>
        <p:txBody>
          <a:bodyPr anchor="ctr"/>
          <a:lstStyle>
            <a:lvl1pPr>
              <a:lnSpc>
                <a:spcPct val="100000"/>
              </a:lnSpc>
              <a:defRPr sz="9600">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53178" y="4797152"/>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a:noFill/>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844424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ltLang="zh-CN"/>
              <a:t>Click to edit Master title style</a:t>
            </a:r>
            <a:endParaRPr lang="en-US" dirty="0"/>
          </a:p>
        </p:txBody>
      </p:sp>
      <p:sp>
        <p:nvSpPr>
          <p:cNvPr id="4" name="Text Placeholder 3"/>
          <p:cNvSpPr>
            <a:spLocks noGrp="1"/>
          </p:cNvSpPr>
          <p:nvPr>
            <p:ph type="body" sz="quarter" idx="10"/>
          </p:nvPr>
        </p:nvSpPr>
        <p:spPr>
          <a:xfrm>
            <a:off x="586619" y="1434370"/>
            <a:ext cx="11022825"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42112994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63546"/>
            <a:ext cx="10963473" cy="589190"/>
          </a:xfrm>
          <a:prstGeom prst="rect">
            <a:avLst/>
          </a:prstGeom>
        </p:spPr>
        <p:txBody>
          <a:bodyPr anchor="ctr"/>
          <a:lstStyle>
            <a:lvl1pPr>
              <a:defRPr sz="28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351536"/>
            <a:ext cx="10757396" cy="4525736"/>
          </a:xfrm>
          <a:prstGeom prst="rect">
            <a:avLst/>
          </a:prstGeom>
        </p:spPr>
        <p:txBody>
          <a:bodyPr/>
          <a:lstStyle>
            <a:lvl1pPr marL="239106" indent="-239106">
              <a:lnSpc>
                <a:spcPct val="150000"/>
              </a:lnSpc>
              <a:spcBef>
                <a:spcPts val="0"/>
              </a:spcBef>
              <a:buClr>
                <a:schemeClr val="accent2">
                  <a:lumMod val="90000"/>
                </a:schemeClr>
              </a:buClr>
              <a:defRPr sz="2000" b="0">
                <a:solidFill>
                  <a:schemeClr val="bg1"/>
                </a:solidFill>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bg1"/>
                </a:solidFill>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bg1"/>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3258272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731329" cy="589190"/>
          </a:xfrm>
          <a:prstGeom prst="rect">
            <a:avLst/>
          </a:prstGeom>
        </p:spPr>
        <p:txBody>
          <a:bodyP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84784"/>
            <a:ext cx="10731328"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ltLang="zh-CN"/>
              <a:t>Click to edit Master title style</a:t>
            </a:r>
            <a:endParaRPr lang="en-US" dirty="0"/>
          </a:p>
        </p:txBody>
      </p:sp>
      <p:sp>
        <p:nvSpPr>
          <p:cNvPr id="4" name="Text Placeholder 3"/>
          <p:cNvSpPr>
            <a:spLocks noGrp="1"/>
          </p:cNvSpPr>
          <p:nvPr>
            <p:ph type="body" sz="quarter" idx="10"/>
          </p:nvPr>
        </p:nvSpPr>
        <p:spPr>
          <a:xfrm>
            <a:off x="586619" y="1434370"/>
            <a:ext cx="11022825"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11638292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ltLang="zh-CN"/>
              <a:t>Click to edit Master title style</a:t>
            </a:r>
            <a:endParaRPr lang="en-US" dirty="0"/>
          </a:p>
        </p:txBody>
      </p:sp>
      <p:sp>
        <p:nvSpPr>
          <p:cNvPr id="3" name="Text Placeholder 2"/>
          <p:cNvSpPr>
            <a:spLocks noGrp="1"/>
          </p:cNvSpPr>
          <p:nvPr>
            <p:ph type="body" sz="quarter" idx="10"/>
          </p:nvPr>
        </p:nvSpPr>
        <p:spPr>
          <a:xfrm>
            <a:off x="584428" y="1435497"/>
            <a:ext cx="11022825" cy="2308324"/>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34314906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4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79570"/>
            <a:ext cx="10963473" cy="589190"/>
          </a:xfrm>
          <a:prstGeom prst="rect">
            <a:avLst/>
          </a:prstGeom>
        </p:spPr>
        <p:txBody>
          <a:bodyPr/>
          <a:lstStyle>
            <a:lvl1pPr>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1243496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79570"/>
            <a:ext cx="10963473" cy="589190"/>
          </a:xfrm>
          <a:prstGeom prst="rect">
            <a:avLst/>
          </a:prstGeom>
        </p:spPr>
        <p:txBody>
          <a:bodyPr/>
          <a:lstStyle>
            <a:lvl1pPr>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hyperlink" Target="http://www.mindspore.cn/" TargetMode="External"/><Relationship Id="rId4" Type="http://schemas.openxmlformats.org/officeDocument/2006/relationships/hyperlink" Target="http://www.hiascend.com/"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hyperlink" Target="http://www.mindspore.cn/" TargetMode="External"/><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hyperlink" Target="http://www.hiascend.com/" TargetMode="External"/><Relationship Id="rId5" Type="http://schemas.openxmlformats.org/officeDocument/2006/relationships/image" Target="../media/image4.png"/><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5.xml"/><Relationship Id="rId7"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hyperlink" Target="http://www.mindspore.cn/" TargetMode="External"/><Relationship Id="rId5" Type="http://schemas.openxmlformats.org/officeDocument/2006/relationships/slideLayout" Target="../slideLayouts/slideLayout7.xml"/><Relationship Id="rId10" Type="http://schemas.openxmlformats.org/officeDocument/2006/relationships/hyperlink" Target="http://www.hiascend.com/" TargetMode="External"/><Relationship Id="rId4" Type="http://schemas.openxmlformats.org/officeDocument/2006/relationships/slideLayout" Target="../slideLayouts/slideLayout6.xml"/><Relationship Id="rId9"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hyperlink" Target="http://www.mindspore.cn/" TargetMode="External"/><Relationship Id="rId5" Type="http://schemas.openxmlformats.org/officeDocument/2006/relationships/hyperlink" Target="http://www.hiascend.com/" TargetMode="Externa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hyperlink" Target="http://www.hiascend.com/" TargetMode="External"/><Relationship Id="rId2" Type="http://schemas.openxmlformats.org/officeDocument/2006/relationships/theme" Target="../theme/theme5.xml"/><Relationship Id="rId1" Type="http://schemas.openxmlformats.org/officeDocument/2006/relationships/slideLayout" Target="../slideLayouts/slideLayout12.xml"/><Relationship Id="rId4" Type="http://schemas.openxmlformats.org/officeDocument/2006/relationships/hyperlink" Target="http://www.mindspore.cn/" TargetMode="Externa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hyperlink" Target="http://www.mindspore.cn/" TargetMode="External"/><Relationship Id="rId2" Type="http://schemas.openxmlformats.org/officeDocument/2006/relationships/theme" Target="../theme/theme6.xml"/><Relationship Id="rId1" Type="http://schemas.openxmlformats.org/officeDocument/2006/relationships/slideLayout" Target="../slideLayouts/slideLayout13.xml"/><Relationship Id="rId6" Type="http://schemas.openxmlformats.org/officeDocument/2006/relationships/hyperlink" Target="http://www.hiascend.com/" TargetMode="External"/><Relationship Id="rId5" Type="http://schemas.openxmlformats.org/officeDocument/2006/relationships/image" Target="../media/image7.png"/><Relationship Id="rId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22299"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4">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6" name="Rectangle 15">
            <a:extLst>
              <a:ext uri="{FF2B5EF4-FFF2-40B4-BE49-F238E27FC236}">
                <a16:creationId xmlns:a16="http://schemas.microsoft.com/office/drawing/2014/main" id="{A05BA4E0-7564-8344-BAF3-585CC16AA126}"/>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77" name="组合 76">
            <a:extLst>
              <a:ext uri="{FF2B5EF4-FFF2-40B4-BE49-F238E27FC236}">
                <a16:creationId xmlns:a16="http://schemas.microsoft.com/office/drawing/2014/main" id="{1C581D4C-D85D-7645-85DC-6B6040651F81}"/>
              </a:ext>
            </a:extLst>
          </p:cNvPr>
          <p:cNvGrpSpPr/>
          <p:nvPr userDrawn="1"/>
        </p:nvGrpSpPr>
        <p:grpSpPr>
          <a:xfrm>
            <a:off x="12438524" y="3358802"/>
            <a:ext cx="1214711" cy="3499198"/>
            <a:chOff x="12438524" y="3358802"/>
            <a:chExt cx="1214711" cy="3499198"/>
          </a:xfrm>
        </p:grpSpPr>
        <p:sp>
          <p:nvSpPr>
            <p:cNvPr id="78" name="矩形 77">
              <a:extLst>
                <a:ext uri="{FF2B5EF4-FFF2-40B4-BE49-F238E27FC236}">
                  <a16:creationId xmlns:a16="http://schemas.microsoft.com/office/drawing/2014/main" id="{E1716A33-E975-4947-A86F-5B75BE817AF5}"/>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79" name="Group 18">
              <a:extLst>
                <a:ext uri="{FF2B5EF4-FFF2-40B4-BE49-F238E27FC236}">
                  <a16:creationId xmlns:a16="http://schemas.microsoft.com/office/drawing/2014/main" id="{7EA5066E-E0B3-164E-B79D-773C4646834E}"/>
                </a:ext>
              </a:extLst>
            </p:cNvPr>
            <p:cNvGrpSpPr>
              <a:grpSpLocks/>
            </p:cNvGrpSpPr>
            <p:nvPr/>
          </p:nvGrpSpPr>
          <p:grpSpPr bwMode="auto">
            <a:xfrm>
              <a:off x="12552504" y="3727418"/>
              <a:ext cx="986752" cy="182532"/>
              <a:chOff x="5893" y="2387"/>
              <a:chExt cx="466" cy="115"/>
            </a:xfrm>
          </p:grpSpPr>
          <p:sp>
            <p:nvSpPr>
              <p:cNvPr id="140" name="Rectangle 19">
                <a:extLst>
                  <a:ext uri="{FF2B5EF4-FFF2-40B4-BE49-F238E27FC236}">
                    <a16:creationId xmlns:a16="http://schemas.microsoft.com/office/drawing/2014/main" id="{DD111938-502A-E84C-83CF-39323C783542}"/>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1" name="Rectangle 20">
                <a:extLst>
                  <a:ext uri="{FF2B5EF4-FFF2-40B4-BE49-F238E27FC236}">
                    <a16:creationId xmlns:a16="http://schemas.microsoft.com/office/drawing/2014/main" id="{84CD979C-19C2-0948-8130-4402EA352CCD}"/>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2" name="Rectangle 21">
                <a:extLst>
                  <a:ext uri="{FF2B5EF4-FFF2-40B4-BE49-F238E27FC236}">
                    <a16:creationId xmlns:a16="http://schemas.microsoft.com/office/drawing/2014/main" id="{156ACDC3-0A30-6B4A-BA54-7E156CAFD381}"/>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3" name="Rectangle 22">
                <a:extLst>
                  <a:ext uri="{FF2B5EF4-FFF2-40B4-BE49-F238E27FC236}">
                    <a16:creationId xmlns:a16="http://schemas.microsoft.com/office/drawing/2014/main" id="{CAF032A0-8FC2-2743-BDDF-AD950838E289}"/>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0" name="Group 23">
              <a:extLst>
                <a:ext uri="{FF2B5EF4-FFF2-40B4-BE49-F238E27FC236}">
                  <a16:creationId xmlns:a16="http://schemas.microsoft.com/office/drawing/2014/main" id="{9651F1B9-661B-0344-8CAE-D388265CC305}"/>
                </a:ext>
              </a:extLst>
            </p:cNvPr>
            <p:cNvGrpSpPr>
              <a:grpSpLocks/>
            </p:cNvGrpSpPr>
            <p:nvPr/>
          </p:nvGrpSpPr>
          <p:grpSpPr bwMode="auto">
            <a:xfrm>
              <a:off x="12552504" y="3943282"/>
              <a:ext cx="986752" cy="182532"/>
              <a:chOff x="5893" y="2523"/>
              <a:chExt cx="466" cy="115"/>
            </a:xfrm>
          </p:grpSpPr>
          <p:sp>
            <p:nvSpPr>
              <p:cNvPr id="136" name="Rectangle 24">
                <a:extLst>
                  <a:ext uri="{FF2B5EF4-FFF2-40B4-BE49-F238E27FC236}">
                    <a16:creationId xmlns:a16="http://schemas.microsoft.com/office/drawing/2014/main" id="{32D5C8F8-147A-C841-B548-7974DFDB5EA1}"/>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7" name="Rectangle 25">
                <a:extLst>
                  <a:ext uri="{FF2B5EF4-FFF2-40B4-BE49-F238E27FC236}">
                    <a16:creationId xmlns:a16="http://schemas.microsoft.com/office/drawing/2014/main" id="{68BBC9FA-C675-AE4F-BD35-FE8479C5E0FA}"/>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8" name="Rectangle 26">
                <a:extLst>
                  <a:ext uri="{FF2B5EF4-FFF2-40B4-BE49-F238E27FC236}">
                    <a16:creationId xmlns:a16="http://schemas.microsoft.com/office/drawing/2014/main" id="{35A39609-73BC-1940-9433-EFBFCEDD70C0}"/>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9" name="Rectangle 27">
                <a:extLst>
                  <a:ext uri="{FF2B5EF4-FFF2-40B4-BE49-F238E27FC236}">
                    <a16:creationId xmlns:a16="http://schemas.microsoft.com/office/drawing/2014/main" id="{3AA9DA63-E65F-B74E-994A-D737F1CB554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1" name="Group 28">
              <a:extLst>
                <a:ext uri="{FF2B5EF4-FFF2-40B4-BE49-F238E27FC236}">
                  <a16:creationId xmlns:a16="http://schemas.microsoft.com/office/drawing/2014/main" id="{368DE2D1-F215-DB4A-A761-FBB75CB462E1}"/>
                </a:ext>
              </a:extLst>
            </p:cNvPr>
            <p:cNvGrpSpPr>
              <a:grpSpLocks/>
            </p:cNvGrpSpPr>
            <p:nvPr/>
          </p:nvGrpSpPr>
          <p:grpSpPr bwMode="auto">
            <a:xfrm>
              <a:off x="12552504" y="4159146"/>
              <a:ext cx="986752" cy="182532"/>
              <a:chOff x="5893" y="2659"/>
              <a:chExt cx="466" cy="115"/>
            </a:xfrm>
          </p:grpSpPr>
          <p:sp>
            <p:nvSpPr>
              <p:cNvPr id="132" name="Rectangle 29">
                <a:extLst>
                  <a:ext uri="{FF2B5EF4-FFF2-40B4-BE49-F238E27FC236}">
                    <a16:creationId xmlns:a16="http://schemas.microsoft.com/office/drawing/2014/main" id="{8BE1F6C6-CC1A-574C-9896-529D53513B7E}"/>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3" name="Rectangle 30">
                <a:extLst>
                  <a:ext uri="{FF2B5EF4-FFF2-40B4-BE49-F238E27FC236}">
                    <a16:creationId xmlns:a16="http://schemas.microsoft.com/office/drawing/2014/main" id="{BA861DDC-F977-C94A-A599-C34E982F9936}"/>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4" name="Rectangle 31">
                <a:extLst>
                  <a:ext uri="{FF2B5EF4-FFF2-40B4-BE49-F238E27FC236}">
                    <a16:creationId xmlns:a16="http://schemas.microsoft.com/office/drawing/2014/main" id="{CA95A99E-F9CE-A743-8AA1-8378A8124C40}"/>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5" name="Rectangle 32">
                <a:extLst>
                  <a:ext uri="{FF2B5EF4-FFF2-40B4-BE49-F238E27FC236}">
                    <a16:creationId xmlns:a16="http://schemas.microsoft.com/office/drawing/2014/main" id="{268D5470-1625-A34F-95EB-AF6C0D04509D}"/>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2" name="Group 33">
              <a:extLst>
                <a:ext uri="{FF2B5EF4-FFF2-40B4-BE49-F238E27FC236}">
                  <a16:creationId xmlns:a16="http://schemas.microsoft.com/office/drawing/2014/main" id="{D77E76A8-9E13-8D47-BB51-CB0AE2578207}"/>
                </a:ext>
              </a:extLst>
            </p:cNvPr>
            <p:cNvGrpSpPr>
              <a:grpSpLocks/>
            </p:cNvGrpSpPr>
            <p:nvPr/>
          </p:nvGrpSpPr>
          <p:grpSpPr bwMode="auto">
            <a:xfrm>
              <a:off x="12552504" y="3511551"/>
              <a:ext cx="986752" cy="188882"/>
              <a:chOff x="5893" y="2251"/>
              <a:chExt cx="466" cy="119"/>
            </a:xfrm>
          </p:grpSpPr>
          <p:sp>
            <p:nvSpPr>
              <p:cNvPr id="128" name="Rectangle 34">
                <a:extLst>
                  <a:ext uri="{FF2B5EF4-FFF2-40B4-BE49-F238E27FC236}">
                    <a16:creationId xmlns:a16="http://schemas.microsoft.com/office/drawing/2014/main" id="{FE93E72D-D5D4-B74B-9AD4-193EDA853E7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9" name="Rectangle 35">
                <a:extLst>
                  <a:ext uri="{FF2B5EF4-FFF2-40B4-BE49-F238E27FC236}">
                    <a16:creationId xmlns:a16="http://schemas.microsoft.com/office/drawing/2014/main" id="{503C7F9F-98A3-C749-8209-859FFF0C5096}"/>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0" name="Rectangle 36">
                <a:extLst>
                  <a:ext uri="{FF2B5EF4-FFF2-40B4-BE49-F238E27FC236}">
                    <a16:creationId xmlns:a16="http://schemas.microsoft.com/office/drawing/2014/main" id="{6C126CDC-27F2-EA4E-9C34-5E373A54EC7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1" name="Rectangle 37">
                <a:extLst>
                  <a:ext uri="{FF2B5EF4-FFF2-40B4-BE49-F238E27FC236}">
                    <a16:creationId xmlns:a16="http://schemas.microsoft.com/office/drawing/2014/main" id="{49B9C795-0149-1445-921E-F36D548795C6}"/>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3" name="Group 38">
              <a:extLst>
                <a:ext uri="{FF2B5EF4-FFF2-40B4-BE49-F238E27FC236}">
                  <a16:creationId xmlns:a16="http://schemas.microsoft.com/office/drawing/2014/main" id="{36DC176B-BA34-D94C-A110-5BEACB8F14CD}"/>
                </a:ext>
              </a:extLst>
            </p:cNvPr>
            <p:cNvGrpSpPr>
              <a:grpSpLocks/>
            </p:cNvGrpSpPr>
            <p:nvPr/>
          </p:nvGrpSpPr>
          <p:grpSpPr bwMode="auto">
            <a:xfrm>
              <a:off x="12552504" y="4519449"/>
              <a:ext cx="986752" cy="182532"/>
              <a:chOff x="5893" y="2886"/>
              <a:chExt cx="466" cy="115"/>
            </a:xfrm>
          </p:grpSpPr>
          <p:sp>
            <p:nvSpPr>
              <p:cNvPr id="124" name="Rectangle 39">
                <a:extLst>
                  <a:ext uri="{FF2B5EF4-FFF2-40B4-BE49-F238E27FC236}">
                    <a16:creationId xmlns:a16="http://schemas.microsoft.com/office/drawing/2014/main" id="{4F14B0F4-F014-3E4B-AE94-F24A52108D7B}"/>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5" name="Rectangle 40">
                <a:extLst>
                  <a:ext uri="{FF2B5EF4-FFF2-40B4-BE49-F238E27FC236}">
                    <a16:creationId xmlns:a16="http://schemas.microsoft.com/office/drawing/2014/main" id="{02A56543-9768-EF42-92F3-6BB27DD31501}"/>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6" name="Rectangle 41">
                <a:extLst>
                  <a:ext uri="{FF2B5EF4-FFF2-40B4-BE49-F238E27FC236}">
                    <a16:creationId xmlns:a16="http://schemas.microsoft.com/office/drawing/2014/main" id="{85208ADF-AFCF-D84E-94C3-0DF3C3551C7F}"/>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7" name="Rectangle 42">
                <a:extLst>
                  <a:ext uri="{FF2B5EF4-FFF2-40B4-BE49-F238E27FC236}">
                    <a16:creationId xmlns:a16="http://schemas.microsoft.com/office/drawing/2014/main" id="{09EF86D1-EFFD-FB4E-99D1-056A4B0428E5}"/>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4" name="Group 43">
              <a:extLst>
                <a:ext uri="{FF2B5EF4-FFF2-40B4-BE49-F238E27FC236}">
                  <a16:creationId xmlns:a16="http://schemas.microsoft.com/office/drawing/2014/main" id="{D190ECF5-3089-D147-8542-BFCC8DD8FA4B}"/>
                </a:ext>
              </a:extLst>
            </p:cNvPr>
            <p:cNvGrpSpPr>
              <a:grpSpLocks/>
            </p:cNvGrpSpPr>
            <p:nvPr/>
          </p:nvGrpSpPr>
          <p:grpSpPr bwMode="auto">
            <a:xfrm>
              <a:off x="12552504" y="4735313"/>
              <a:ext cx="986752" cy="182532"/>
              <a:chOff x="5893" y="3022"/>
              <a:chExt cx="466" cy="115"/>
            </a:xfrm>
          </p:grpSpPr>
          <p:sp>
            <p:nvSpPr>
              <p:cNvPr id="120" name="Rectangle 44">
                <a:extLst>
                  <a:ext uri="{FF2B5EF4-FFF2-40B4-BE49-F238E27FC236}">
                    <a16:creationId xmlns:a16="http://schemas.microsoft.com/office/drawing/2014/main" id="{304A939D-4684-224F-80B5-F32305BA08D3}"/>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1" name="Rectangle 45">
                <a:extLst>
                  <a:ext uri="{FF2B5EF4-FFF2-40B4-BE49-F238E27FC236}">
                    <a16:creationId xmlns:a16="http://schemas.microsoft.com/office/drawing/2014/main" id="{753A43FA-0396-1D46-AFE7-285B80CBF5C9}"/>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2" name="Rectangle 46">
                <a:extLst>
                  <a:ext uri="{FF2B5EF4-FFF2-40B4-BE49-F238E27FC236}">
                    <a16:creationId xmlns:a16="http://schemas.microsoft.com/office/drawing/2014/main" id="{02FF8793-4060-C341-86D6-1463A63EB829}"/>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3" name="Rectangle 47">
                <a:extLst>
                  <a:ext uri="{FF2B5EF4-FFF2-40B4-BE49-F238E27FC236}">
                    <a16:creationId xmlns:a16="http://schemas.microsoft.com/office/drawing/2014/main" id="{B2740322-D473-2149-8F4C-BEE1C8F0B32B}"/>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5" name="Group 48">
              <a:extLst>
                <a:ext uri="{FF2B5EF4-FFF2-40B4-BE49-F238E27FC236}">
                  <a16:creationId xmlns:a16="http://schemas.microsoft.com/office/drawing/2014/main" id="{3AC388A6-239B-8B4C-90BB-FA963E00FA2A}"/>
                </a:ext>
              </a:extLst>
            </p:cNvPr>
            <p:cNvGrpSpPr>
              <a:grpSpLocks/>
            </p:cNvGrpSpPr>
            <p:nvPr/>
          </p:nvGrpSpPr>
          <p:grpSpPr bwMode="auto">
            <a:xfrm>
              <a:off x="12552504" y="4951179"/>
              <a:ext cx="986752" cy="182532"/>
              <a:chOff x="5893" y="3158"/>
              <a:chExt cx="466" cy="115"/>
            </a:xfrm>
          </p:grpSpPr>
          <p:sp>
            <p:nvSpPr>
              <p:cNvPr id="116" name="Rectangle 49">
                <a:extLst>
                  <a:ext uri="{FF2B5EF4-FFF2-40B4-BE49-F238E27FC236}">
                    <a16:creationId xmlns:a16="http://schemas.microsoft.com/office/drawing/2014/main" id="{DF4C8A9E-CD4A-6443-A434-264981B51088}"/>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7" name="Rectangle 50">
                <a:extLst>
                  <a:ext uri="{FF2B5EF4-FFF2-40B4-BE49-F238E27FC236}">
                    <a16:creationId xmlns:a16="http://schemas.microsoft.com/office/drawing/2014/main" id="{54436586-86F6-7041-901C-19B142DF3475}"/>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8" name="Rectangle 51">
                <a:extLst>
                  <a:ext uri="{FF2B5EF4-FFF2-40B4-BE49-F238E27FC236}">
                    <a16:creationId xmlns:a16="http://schemas.microsoft.com/office/drawing/2014/main" id="{C7AD0577-DAB9-C248-A84E-9CB2631BD661}"/>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9" name="Rectangle 52">
                <a:extLst>
                  <a:ext uri="{FF2B5EF4-FFF2-40B4-BE49-F238E27FC236}">
                    <a16:creationId xmlns:a16="http://schemas.microsoft.com/office/drawing/2014/main" id="{00317D90-EE50-C044-9A2B-E4748FB7FE64}"/>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6" name="Group 53">
              <a:extLst>
                <a:ext uri="{FF2B5EF4-FFF2-40B4-BE49-F238E27FC236}">
                  <a16:creationId xmlns:a16="http://schemas.microsoft.com/office/drawing/2014/main" id="{021E2EA1-6C27-2C42-BA6F-F1BEC31E74E1}"/>
                </a:ext>
              </a:extLst>
            </p:cNvPr>
            <p:cNvGrpSpPr>
              <a:grpSpLocks/>
            </p:cNvGrpSpPr>
            <p:nvPr/>
          </p:nvGrpSpPr>
          <p:grpSpPr bwMode="auto">
            <a:xfrm>
              <a:off x="12552504" y="5311482"/>
              <a:ext cx="986752" cy="182532"/>
              <a:chOff x="5893" y="3385"/>
              <a:chExt cx="466" cy="115"/>
            </a:xfrm>
          </p:grpSpPr>
          <p:sp>
            <p:nvSpPr>
              <p:cNvPr id="112" name="Rectangle 54">
                <a:extLst>
                  <a:ext uri="{FF2B5EF4-FFF2-40B4-BE49-F238E27FC236}">
                    <a16:creationId xmlns:a16="http://schemas.microsoft.com/office/drawing/2014/main" id="{D1DA06D1-6A5D-4E48-A2F4-0A3A2252D388}"/>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3" name="Rectangle 55">
                <a:extLst>
                  <a:ext uri="{FF2B5EF4-FFF2-40B4-BE49-F238E27FC236}">
                    <a16:creationId xmlns:a16="http://schemas.microsoft.com/office/drawing/2014/main" id="{CF6A4082-3EB0-3C45-9803-2EA2765B4D5A}"/>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4" name="Rectangle 56">
                <a:extLst>
                  <a:ext uri="{FF2B5EF4-FFF2-40B4-BE49-F238E27FC236}">
                    <a16:creationId xmlns:a16="http://schemas.microsoft.com/office/drawing/2014/main" id="{83D69B3D-D262-7D4E-9E5B-2434EB5961F6}"/>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5" name="Rectangle 57">
                <a:extLst>
                  <a:ext uri="{FF2B5EF4-FFF2-40B4-BE49-F238E27FC236}">
                    <a16:creationId xmlns:a16="http://schemas.microsoft.com/office/drawing/2014/main" id="{930EBB15-6A45-C84D-B3CB-7693B0D28B63}"/>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7" name="Group 58">
              <a:extLst>
                <a:ext uri="{FF2B5EF4-FFF2-40B4-BE49-F238E27FC236}">
                  <a16:creationId xmlns:a16="http://schemas.microsoft.com/office/drawing/2014/main" id="{DCCA46C1-AC80-9A43-B484-DF810FA07239}"/>
                </a:ext>
              </a:extLst>
            </p:cNvPr>
            <p:cNvGrpSpPr>
              <a:grpSpLocks/>
            </p:cNvGrpSpPr>
            <p:nvPr/>
          </p:nvGrpSpPr>
          <p:grpSpPr bwMode="auto">
            <a:xfrm>
              <a:off x="12552504" y="5527346"/>
              <a:ext cx="986752" cy="182532"/>
              <a:chOff x="5893" y="3521"/>
              <a:chExt cx="466" cy="115"/>
            </a:xfrm>
          </p:grpSpPr>
          <p:sp>
            <p:nvSpPr>
              <p:cNvPr id="108" name="Rectangle 59">
                <a:extLst>
                  <a:ext uri="{FF2B5EF4-FFF2-40B4-BE49-F238E27FC236}">
                    <a16:creationId xmlns:a16="http://schemas.microsoft.com/office/drawing/2014/main" id="{B7AAC26E-61BC-8749-AFAC-2E252B49BA17}"/>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9" name="Rectangle 60">
                <a:extLst>
                  <a:ext uri="{FF2B5EF4-FFF2-40B4-BE49-F238E27FC236}">
                    <a16:creationId xmlns:a16="http://schemas.microsoft.com/office/drawing/2014/main" id="{91831544-45FF-E340-A94D-AE3297CEC6A5}"/>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0" name="Rectangle 61">
                <a:extLst>
                  <a:ext uri="{FF2B5EF4-FFF2-40B4-BE49-F238E27FC236}">
                    <a16:creationId xmlns:a16="http://schemas.microsoft.com/office/drawing/2014/main" id="{F5730482-B978-904B-A3AC-EEA183D7D02D}"/>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1" name="Rectangle 62">
                <a:extLst>
                  <a:ext uri="{FF2B5EF4-FFF2-40B4-BE49-F238E27FC236}">
                    <a16:creationId xmlns:a16="http://schemas.microsoft.com/office/drawing/2014/main" id="{FF93F8AC-D977-0C40-BB33-2DF702AF7BC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8" name="Group 63">
              <a:extLst>
                <a:ext uri="{FF2B5EF4-FFF2-40B4-BE49-F238E27FC236}">
                  <a16:creationId xmlns:a16="http://schemas.microsoft.com/office/drawing/2014/main" id="{A9C1A99E-1354-BD40-92CC-1097A88D55CE}"/>
                </a:ext>
              </a:extLst>
            </p:cNvPr>
            <p:cNvGrpSpPr>
              <a:grpSpLocks/>
            </p:cNvGrpSpPr>
            <p:nvPr/>
          </p:nvGrpSpPr>
          <p:grpSpPr bwMode="auto">
            <a:xfrm>
              <a:off x="12552504" y="5743210"/>
              <a:ext cx="986752" cy="182532"/>
              <a:chOff x="5893" y="3657"/>
              <a:chExt cx="466" cy="115"/>
            </a:xfrm>
          </p:grpSpPr>
          <p:sp>
            <p:nvSpPr>
              <p:cNvPr id="104" name="Rectangle 64">
                <a:extLst>
                  <a:ext uri="{FF2B5EF4-FFF2-40B4-BE49-F238E27FC236}">
                    <a16:creationId xmlns:a16="http://schemas.microsoft.com/office/drawing/2014/main" id="{AC412130-84DC-7846-BAD4-21EDBE12F3C0}"/>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5" name="Rectangle 65">
                <a:extLst>
                  <a:ext uri="{FF2B5EF4-FFF2-40B4-BE49-F238E27FC236}">
                    <a16:creationId xmlns:a16="http://schemas.microsoft.com/office/drawing/2014/main" id="{B300F66A-C8D1-0545-A0CB-35310ED8C775}"/>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6" name="Rectangle 66">
                <a:extLst>
                  <a:ext uri="{FF2B5EF4-FFF2-40B4-BE49-F238E27FC236}">
                    <a16:creationId xmlns:a16="http://schemas.microsoft.com/office/drawing/2014/main" id="{3C6A783E-509F-DF46-B321-B8468B0E1626}"/>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7" name="Rectangle 67">
                <a:extLst>
                  <a:ext uri="{FF2B5EF4-FFF2-40B4-BE49-F238E27FC236}">
                    <a16:creationId xmlns:a16="http://schemas.microsoft.com/office/drawing/2014/main" id="{C55DE921-1AFF-2640-86D9-F1DF6A78D9E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9" name="Group 68">
              <a:extLst>
                <a:ext uri="{FF2B5EF4-FFF2-40B4-BE49-F238E27FC236}">
                  <a16:creationId xmlns:a16="http://schemas.microsoft.com/office/drawing/2014/main" id="{A6E1B667-43FA-DE4A-98DD-972135751421}"/>
                </a:ext>
              </a:extLst>
            </p:cNvPr>
            <p:cNvGrpSpPr>
              <a:grpSpLocks/>
            </p:cNvGrpSpPr>
            <p:nvPr/>
          </p:nvGrpSpPr>
          <p:grpSpPr bwMode="auto">
            <a:xfrm>
              <a:off x="12552504" y="6103513"/>
              <a:ext cx="986752" cy="182532"/>
              <a:chOff x="5893" y="3884"/>
              <a:chExt cx="466" cy="115"/>
            </a:xfrm>
          </p:grpSpPr>
          <p:sp>
            <p:nvSpPr>
              <p:cNvPr id="100" name="Rectangle 69">
                <a:extLst>
                  <a:ext uri="{FF2B5EF4-FFF2-40B4-BE49-F238E27FC236}">
                    <a16:creationId xmlns:a16="http://schemas.microsoft.com/office/drawing/2014/main" id="{7F936C4A-7764-6446-BE7A-6F8A72D2893A}"/>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1" name="Rectangle 70">
                <a:extLst>
                  <a:ext uri="{FF2B5EF4-FFF2-40B4-BE49-F238E27FC236}">
                    <a16:creationId xmlns:a16="http://schemas.microsoft.com/office/drawing/2014/main" id="{0DCBE27F-587E-9746-A51C-CC068DCE79FA}"/>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2" name="Rectangle 71">
                <a:extLst>
                  <a:ext uri="{FF2B5EF4-FFF2-40B4-BE49-F238E27FC236}">
                    <a16:creationId xmlns:a16="http://schemas.microsoft.com/office/drawing/2014/main" id="{091416AB-BFD7-E94A-95F3-DA237E23E67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3" name="Rectangle 72">
                <a:extLst>
                  <a:ext uri="{FF2B5EF4-FFF2-40B4-BE49-F238E27FC236}">
                    <a16:creationId xmlns:a16="http://schemas.microsoft.com/office/drawing/2014/main" id="{BC557144-ED30-534B-B997-B7D438CD02BE}"/>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0" name="Group 73">
              <a:extLst>
                <a:ext uri="{FF2B5EF4-FFF2-40B4-BE49-F238E27FC236}">
                  <a16:creationId xmlns:a16="http://schemas.microsoft.com/office/drawing/2014/main" id="{F4F296F4-53EB-3348-AB7A-A5230551390A}"/>
                </a:ext>
              </a:extLst>
            </p:cNvPr>
            <p:cNvGrpSpPr>
              <a:grpSpLocks/>
            </p:cNvGrpSpPr>
            <p:nvPr/>
          </p:nvGrpSpPr>
          <p:grpSpPr bwMode="auto">
            <a:xfrm>
              <a:off x="12552504" y="6328901"/>
              <a:ext cx="986752" cy="182532"/>
              <a:chOff x="5893" y="4026"/>
              <a:chExt cx="466" cy="115"/>
            </a:xfrm>
          </p:grpSpPr>
          <p:sp>
            <p:nvSpPr>
              <p:cNvPr id="96" name="Rectangle 74">
                <a:extLst>
                  <a:ext uri="{FF2B5EF4-FFF2-40B4-BE49-F238E27FC236}">
                    <a16:creationId xmlns:a16="http://schemas.microsoft.com/office/drawing/2014/main" id="{C64053B1-E458-5F4D-864B-681210E63854}"/>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7" name="Rectangle 75">
                <a:extLst>
                  <a:ext uri="{FF2B5EF4-FFF2-40B4-BE49-F238E27FC236}">
                    <a16:creationId xmlns:a16="http://schemas.microsoft.com/office/drawing/2014/main" id="{35B4E54A-981E-AE46-9D4B-5175D931098D}"/>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8" name="Rectangle 76">
                <a:extLst>
                  <a:ext uri="{FF2B5EF4-FFF2-40B4-BE49-F238E27FC236}">
                    <a16:creationId xmlns:a16="http://schemas.microsoft.com/office/drawing/2014/main" id="{09370D3C-5439-6842-9FA4-6AA598C3075A}"/>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9" name="Rectangle 77">
                <a:extLst>
                  <a:ext uri="{FF2B5EF4-FFF2-40B4-BE49-F238E27FC236}">
                    <a16:creationId xmlns:a16="http://schemas.microsoft.com/office/drawing/2014/main" id="{32B53C8E-23DF-0140-9CC5-C0F33A97A5E7}"/>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1" name="Group 78">
              <a:extLst>
                <a:ext uri="{FF2B5EF4-FFF2-40B4-BE49-F238E27FC236}">
                  <a16:creationId xmlns:a16="http://schemas.microsoft.com/office/drawing/2014/main" id="{50FD0AD5-9944-0347-BFF6-664AE3D781A1}"/>
                </a:ext>
              </a:extLst>
            </p:cNvPr>
            <p:cNvGrpSpPr>
              <a:grpSpLocks/>
            </p:cNvGrpSpPr>
            <p:nvPr/>
          </p:nvGrpSpPr>
          <p:grpSpPr bwMode="auto">
            <a:xfrm>
              <a:off x="12552504" y="6552703"/>
              <a:ext cx="986752" cy="182532"/>
              <a:chOff x="5893" y="4167"/>
              <a:chExt cx="466" cy="115"/>
            </a:xfrm>
          </p:grpSpPr>
          <p:sp>
            <p:nvSpPr>
              <p:cNvPr id="92" name="Rectangle 79">
                <a:extLst>
                  <a:ext uri="{FF2B5EF4-FFF2-40B4-BE49-F238E27FC236}">
                    <a16:creationId xmlns:a16="http://schemas.microsoft.com/office/drawing/2014/main" id="{E732A77E-8505-1E40-A258-EFDCBCEC8EB1}"/>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3" name="Rectangle 80">
                <a:extLst>
                  <a:ext uri="{FF2B5EF4-FFF2-40B4-BE49-F238E27FC236}">
                    <a16:creationId xmlns:a16="http://schemas.microsoft.com/office/drawing/2014/main" id="{32B69D4E-72C3-9649-B97D-0EFE46A72E9E}"/>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4" name="Rectangle 81">
                <a:extLst>
                  <a:ext uri="{FF2B5EF4-FFF2-40B4-BE49-F238E27FC236}">
                    <a16:creationId xmlns:a16="http://schemas.microsoft.com/office/drawing/2014/main" id="{E69042FB-994A-D542-BD0E-6F82FB751DF0}"/>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5" name="Rectangle 82">
                <a:extLst>
                  <a:ext uri="{FF2B5EF4-FFF2-40B4-BE49-F238E27FC236}">
                    <a16:creationId xmlns:a16="http://schemas.microsoft.com/office/drawing/2014/main" id="{D5B29B49-BB12-3F44-9E6E-4F0D381B2C3D}"/>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144" name="Rectangle 83">
            <a:extLst>
              <a:ext uri="{FF2B5EF4-FFF2-40B4-BE49-F238E27FC236}">
                <a16:creationId xmlns:a16="http://schemas.microsoft.com/office/drawing/2014/main" id="{C93DD7E9-B2BB-8D43-911F-C0381565FB38}"/>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145" name="Rectangle 84">
            <a:extLst>
              <a:ext uri="{FF2B5EF4-FFF2-40B4-BE49-F238E27FC236}">
                <a16:creationId xmlns:a16="http://schemas.microsoft.com/office/drawing/2014/main" id="{208BE6BD-83EA-3945-8804-48D4553AC936}"/>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3" name="图片 82"/>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6" name="组合 15">
            <a:extLst>
              <a:ext uri="{FF2B5EF4-FFF2-40B4-BE49-F238E27FC236}">
                <a16:creationId xmlns:a16="http://schemas.microsoft.com/office/drawing/2014/main" id="{0471D311-6605-F244-939C-1A0F1511AD57}"/>
              </a:ext>
            </a:extLst>
          </p:cNvPr>
          <p:cNvGrpSpPr/>
          <p:nvPr userDrawn="1"/>
        </p:nvGrpSpPr>
        <p:grpSpPr>
          <a:xfrm>
            <a:off x="12438524" y="3358802"/>
            <a:ext cx="1214711" cy="3499198"/>
            <a:chOff x="12438524" y="3358802"/>
            <a:chExt cx="1214711" cy="3499198"/>
          </a:xfrm>
        </p:grpSpPr>
        <p:sp>
          <p:nvSpPr>
            <p:cNvPr id="15" name="矩形 14">
              <a:extLst>
                <a:ext uri="{FF2B5EF4-FFF2-40B4-BE49-F238E27FC236}">
                  <a16:creationId xmlns:a16="http://schemas.microsoft.com/office/drawing/2014/main" id="{D08D99DE-5ABC-2D44-AA9C-BC1F88EC17FA}"/>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 name="副标题 2">
            <a:extLst>
              <a:ext uri="{FF2B5EF4-FFF2-40B4-BE49-F238E27FC236}">
                <a16:creationId xmlns:a16="http://schemas.microsoft.com/office/drawing/2014/main" id="{A634CC0A-DFBC-A14F-BE2B-B5B3D2F6625A}"/>
              </a:ext>
            </a:extLst>
          </p:cNvPr>
          <p:cNvSpPr txBox="1">
            <a:spLocks/>
          </p:cNvSpPr>
          <p:nvPr userDrawn="1"/>
        </p:nvSpPr>
        <p:spPr bwMode="auto">
          <a:xfrm>
            <a:off x="9939205" y="6309320"/>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8"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7" name="副标题 2"/>
          <p:cNvSpPr txBox="1">
            <a:spLocks/>
          </p:cNvSpPr>
          <p:nvPr userDrawn="1"/>
        </p:nvSpPr>
        <p:spPr bwMode="auto">
          <a:xfrm>
            <a:off x="3664323" y="6289094"/>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9" cstate="print">
            <a:extLst>
              <a:ext uri="{28A0092B-C50C-407E-A947-70E740481C1C}">
                <a14:useLocalDpi xmlns:a14="http://schemas.microsoft.com/office/drawing/2010/main"/>
              </a:ext>
            </a:extLst>
          </a:blip>
          <a:srcRect/>
          <a:stretch>
            <a:fillRect/>
          </a:stretch>
        </p:blipFill>
        <p:spPr bwMode="auto">
          <a:xfrm>
            <a:off x="143395" y="6237312"/>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Rectangle 5"/>
          <p:cNvSpPr>
            <a:spLocks noChangeArrowheads="1"/>
          </p:cNvSpPr>
          <p:nvPr userDrawn="1"/>
        </p:nvSpPr>
        <p:spPr bwMode="auto">
          <a:xfrm>
            <a:off x="8493235" y="6362118"/>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
        <p:nvSpPr>
          <p:cNvPr id="85" name="副标题 2">
            <a:extLst>
              <a:ext uri="{FF2B5EF4-FFF2-40B4-BE49-F238E27FC236}">
                <a16:creationId xmlns:a16="http://schemas.microsoft.com/office/drawing/2014/main" id="{9AB308A9-0BE9-714A-B697-9DA5E538225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10">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11">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6" name="Rectangle 15">
            <a:extLst>
              <a:ext uri="{FF2B5EF4-FFF2-40B4-BE49-F238E27FC236}">
                <a16:creationId xmlns:a16="http://schemas.microsoft.com/office/drawing/2014/main" id="{5F0D27D0-6BBA-6040-99DD-9D74A376C229}"/>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79" name="组合 78">
            <a:extLst>
              <a:ext uri="{FF2B5EF4-FFF2-40B4-BE49-F238E27FC236}">
                <a16:creationId xmlns:a16="http://schemas.microsoft.com/office/drawing/2014/main" id="{0AEBE44D-B240-1047-8AE1-2A41842C9EF5}"/>
              </a:ext>
            </a:extLst>
          </p:cNvPr>
          <p:cNvGrpSpPr/>
          <p:nvPr userDrawn="1"/>
        </p:nvGrpSpPr>
        <p:grpSpPr>
          <a:xfrm>
            <a:off x="12438524" y="3358802"/>
            <a:ext cx="1214711" cy="3499198"/>
            <a:chOff x="12438524" y="3358802"/>
            <a:chExt cx="1214711" cy="3499198"/>
          </a:xfrm>
        </p:grpSpPr>
        <p:sp>
          <p:nvSpPr>
            <p:cNvPr id="80" name="矩形 79">
              <a:extLst>
                <a:ext uri="{FF2B5EF4-FFF2-40B4-BE49-F238E27FC236}">
                  <a16:creationId xmlns:a16="http://schemas.microsoft.com/office/drawing/2014/main" id="{6E75B5C4-174B-534E-99A7-4017609E4120}"/>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81" name="Group 18">
              <a:extLst>
                <a:ext uri="{FF2B5EF4-FFF2-40B4-BE49-F238E27FC236}">
                  <a16:creationId xmlns:a16="http://schemas.microsoft.com/office/drawing/2014/main" id="{FE94B37C-E1F1-684F-A002-9902065015EC}"/>
                </a:ext>
              </a:extLst>
            </p:cNvPr>
            <p:cNvGrpSpPr>
              <a:grpSpLocks/>
            </p:cNvGrpSpPr>
            <p:nvPr/>
          </p:nvGrpSpPr>
          <p:grpSpPr bwMode="auto">
            <a:xfrm>
              <a:off x="12552504" y="3727418"/>
              <a:ext cx="986752" cy="182532"/>
              <a:chOff x="5893" y="2387"/>
              <a:chExt cx="466" cy="115"/>
            </a:xfrm>
          </p:grpSpPr>
          <p:sp>
            <p:nvSpPr>
              <p:cNvPr id="144" name="Rectangle 19">
                <a:extLst>
                  <a:ext uri="{FF2B5EF4-FFF2-40B4-BE49-F238E27FC236}">
                    <a16:creationId xmlns:a16="http://schemas.microsoft.com/office/drawing/2014/main" id="{78A268BC-D3D4-3945-9984-290E632840EC}"/>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5" name="Rectangle 20">
                <a:extLst>
                  <a:ext uri="{FF2B5EF4-FFF2-40B4-BE49-F238E27FC236}">
                    <a16:creationId xmlns:a16="http://schemas.microsoft.com/office/drawing/2014/main" id="{A6090A13-C83C-2847-86D3-8ED00CE6F313}"/>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6" name="Rectangle 21">
                <a:extLst>
                  <a:ext uri="{FF2B5EF4-FFF2-40B4-BE49-F238E27FC236}">
                    <a16:creationId xmlns:a16="http://schemas.microsoft.com/office/drawing/2014/main" id="{A401A15C-7868-8E42-B649-7E8F610AE968}"/>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7" name="Rectangle 22">
                <a:extLst>
                  <a:ext uri="{FF2B5EF4-FFF2-40B4-BE49-F238E27FC236}">
                    <a16:creationId xmlns:a16="http://schemas.microsoft.com/office/drawing/2014/main" id="{2DE2C758-6DAB-3E49-974C-22059EDB5ED0}"/>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2" name="Group 23">
              <a:extLst>
                <a:ext uri="{FF2B5EF4-FFF2-40B4-BE49-F238E27FC236}">
                  <a16:creationId xmlns:a16="http://schemas.microsoft.com/office/drawing/2014/main" id="{AF280DAB-266C-9144-86E2-144461CD1043}"/>
                </a:ext>
              </a:extLst>
            </p:cNvPr>
            <p:cNvGrpSpPr>
              <a:grpSpLocks/>
            </p:cNvGrpSpPr>
            <p:nvPr/>
          </p:nvGrpSpPr>
          <p:grpSpPr bwMode="auto">
            <a:xfrm>
              <a:off x="12552504" y="3943282"/>
              <a:ext cx="986752" cy="182532"/>
              <a:chOff x="5893" y="2523"/>
              <a:chExt cx="466" cy="115"/>
            </a:xfrm>
          </p:grpSpPr>
          <p:sp>
            <p:nvSpPr>
              <p:cNvPr id="140" name="Rectangle 24">
                <a:extLst>
                  <a:ext uri="{FF2B5EF4-FFF2-40B4-BE49-F238E27FC236}">
                    <a16:creationId xmlns:a16="http://schemas.microsoft.com/office/drawing/2014/main" id="{F7077ABD-F234-3B45-BD19-97A98A850EF3}"/>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1" name="Rectangle 25">
                <a:extLst>
                  <a:ext uri="{FF2B5EF4-FFF2-40B4-BE49-F238E27FC236}">
                    <a16:creationId xmlns:a16="http://schemas.microsoft.com/office/drawing/2014/main" id="{734082A6-194A-3F41-9F1E-41DF51B5490E}"/>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2" name="Rectangle 26">
                <a:extLst>
                  <a:ext uri="{FF2B5EF4-FFF2-40B4-BE49-F238E27FC236}">
                    <a16:creationId xmlns:a16="http://schemas.microsoft.com/office/drawing/2014/main" id="{1D77F031-CF25-AE42-8E19-E5EF69D08D5D}"/>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3" name="Rectangle 27">
                <a:extLst>
                  <a:ext uri="{FF2B5EF4-FFF2-40B4-BE49-F238E27FC236}">
                    <a16:creationId xmlns:a16="http://schemas.microsoft.com/office/drawing/2014/main" id="{7BE49B44-4D10-8F48-8220-01AC6743283B}"/>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3" name="Group 28">
              <a:extLst>
                <a:ext uri="{FF2B5EF4-FFF2-40B4-BE49-F238E27FC236}">
                  <a16:creationId xmlns:a16="http://schemas.microsoft.com/office/drawing/2014/main" id="{F016FB11-1E0A-8540-9C0C-E06F13CA097E}"/>
                </a:ext>
              </a:extLst>
            </p:cNvPr>
            <p:cNvGrpSpPr>
              <a:grpSpLocks/>
            </p:cNvGrpSpPr>
            <p:nvPr/>
          </p:nvGrpSpPr>
          <p:grpSpPr bwMode="auto">
            <a:xfrm>
              <a:off x="12552504" y="4159146"/>
              <a:ext cx="986752" cy="182532"/>
              <a:chOff x="5893" y="2659"/>
              <a:chExt cx="466" cy="115"/>
            </a:xfrm>
          </p:grpSpPr>
          <p:sp>
            <p:nvSpPr>
              <p:cNvPr id="136" name="Rectangle 29">
                <a:extLst>
                  <a:ext uri="{FF2B5EF4-FFF2-40B4-BE49-F238E27FC236}">
                    <a16:creationId xmlns:a16="http://schemas.microsoft.com/office/drawing/2014/main" id="{98C97CFF-95B2-3E4D-A057-C8EEE453DE76}"/>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7" name="Rectangle 30">
                <a:extLst>
                  <a:ext uri="{FF2B5EF4-FFF2-40B4-BE49-F238E27FC236}">
                    <a16:creationId xmlns:a16="http://schemas.microsoft.com/office/drawing/2014/main" id="{7DC45F03-85BB-C94A-9F19-93E79FC99651}"/>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8" name="Rectangle 31">
                <a:extLst>
                  <a:ext uri="{FF2B5EF4-FFF2-40B4-BE49-F238E27FC236}">
                    <a16:creationId xmlns:a16="http://schemas.microsoft.com/office/drawing/2014/main" id="{DE803727-D384-D74F-836D-06462F48EA17}"/>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9" name="Rectangle 32">
                <a:extLst>
                  <a:ext uri="{FF2B5EF4-FFF2-40B4-BE49-F238E27FC236}">
                    <a16:creationId xmlns:a16="http://schemas.microsoft.com/office/drawing/2014/main" id="{DC9DA388-B05C-BB46-B940-37E62937197B}"/>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6" name="Group 33">
              <a:extLst>
                <a:ext uri="{FF2B5EF4-FFF2-40B4-BE49-F238E27FC236}">
                  <a16:creationId xmlns:a16="http://schemas.microsoft.com/office/drawing/2014/main" id="{80516E18-79C1-BF46-A829-59DDDE7B190A}"/>
                </a:ext>
              </a:extLst>
            </p:cNvPr>
            <p:cNvGrpSpPr>
              <a:grpSpLocks/>
            </p:cNvGrpSpPr>
            <p:nvPr/>
          </p:nvGrpSpPr>
          <p:grpSpPr bwMode="auto">
            <a:xfrm>
              <a:off x="12552504" y="3511551"/>
              <a:ext cx="986752" cy="188882"/>
              <a:chOff x="5893" y="2251"/>
              <a:chExt cx="466" cy="119"/>
            </a:xfrm>
          </p:grpSpPr>
          <p:sp>
            <p:nvSpPr>
              <p:cNvPr id="132" name="Rectangle 34">
                <a:extLst>
                  <a:ext uri="{FF2B5EF4-FFF2-40B4-BE49-F238E27FC236}">
                    <a16:creationId xmlns:a16="http://schemas.microsoft.com/office/drawing/2014/main" id="{FD73BA44-330D-2F42-9839-CD27228C6348}"/>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3" name="Rectangle 35">
                <a:extLst>
                  <a:ext uri="{FF2B5EF4-FFF2-40B4-BE49-F238E27FC236}">
                    <a16:creationId xmlns:a16="http://schemas.microsoft.com/office/drawing/2014/main" id="{5016EF6D-279F-B340-9667-A8AE1DFA942F}"/>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4" name="Rectangle 36">
                <a:extLst>
                  <a:ext uri="{FF2B5EF4-FFF2-40B4-BE49-F238E27FC236}">
                    <a16:creationId xmlns:a16="http://schemas.microsoft.com/office/drawing/2014/main" id="{17BD6F8D-671A-CB42-AC6D-5CB878B6D233}"/>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5" name="Rectangle 37">
                <a:extLst>
                  <a:ext uri="{FF2B5EF4-FFF2-40B4-BE49-F238E27FC236}">
                    <a16:creationId xmlns:a16="http://schemas.microsoft.com/office/drawing/2014/main" id="{80BFA420-341E-784D-97C1-CA4EB2DF99B1}"/>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7" name="Group 38">
              <a:extLst>
                <a:ext uri="{FF2B5EF4-FFF2-40B4-BE49-F238E27FC236}">
                  <a16:creationId xmlns:a16="http://schemas.microsoft.com/office/drawing/2014/main" id="{113C15F0-B8A3-D940-9BBC-DC87E5D377FF}"/>
                </a:ext>
              </a:extLst>
            </p:cNvPr>
            <p:cNvGrpSpPr>
              <a:grpSpLocks/>
            </p:cNvGrpSpPr>
            <p:nvPr/>
          </p:nvGrpSpPr>
          <p:grpSpPr bwMode="auto">
            <a:xfrm>
              <a:off x="12552504" y="4519449"/>
              <a:ext cx="986752" cy="182532"/>
              <a:chOff x="5893" y="2886"/>
              <a:chExt cx="466" cy="115"/>
            </a:xfrm>
          </p:grpSpPr>
          <p:sp>
            <p:nvSpPr>
              <p:cNvPr id="128" name="Rectangle 39">
                <a:extLst>
                  <a:ext uri="{FF2B5EF4-FFF2-40B4-BE49-F238E27FC236}">
                    <a16:creationId xmlns:a16="http://schemas.microsoft.com/office/drawing/2014/main" id="{0FCD2644-873C-364B-8794-FB5DDC55739B}"/>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9" name="Rectangle 40">
                <a:extLst>
                  <a:ext uri="{FF2B5EF4-FFF2-40B4-BE49-F238E27FC236}">
                    <a16:creationId xmlns:a16="http://schemas.microsoft.com/office/drawing/2014/main" id="{88E82062-E2D8-104E-877E-7299A202773B}"/>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0" name="Rectangle 41">
                <a:extLst>
                  <a:ext uri="{FF2B5EF4-FFF2-40B4-BE49-F238E27FC236}">
                    <a16:creationId xmlns:a16="http://schemas.microsoft.com/office/drawing/2014/main" id="{0B20ED13-C438-FC42-97AF-70FD93225E60}"/>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1" name="Rectangle 42">
                <a:extLst>
                  <a:ext uri="{FF2B5EF4-FFF2-40B4-BE49-F238E27FC236}">
                    <a16:creationId xmlns:a16="http://schemas.microsoft.com/office/drawing/2014/main" id="{B0CDA2D6-D44E-BB4A-81BA-60E9DD4C7F3E}"/>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8" name="Group 43">
              <a:extLst>
                <a:ext uri="{FF2B5EF4-FFF2-40B4-BE49-F238E27FC236}">
                  <a16:creationId xmlns:a16="http://schemas.microsoft.com/office/drawing/2014/main" id="{6C47AEC9-E44E-7A4E-96CF-B98299B5522A}"/>
                </a:ext>
              </a:extLst>
            </p:cNvPr>
            <p:cNvGrpSpPr>
              <a:grpSpLocks/>
            </p:cNvGrpSpPr>
            <p:nvPr/>
          </p:nvGrpSpPr>
          <p:grpSpPr bwMode="auto">
            <a:xfrm>
              <a:off x="12552504" y="4735313"/>
              <a:ext cx="986752" cy="182532"/>
              <a:chOff x="5893" y="3022"/>
              <a:chExt cx="466" cy="115"/>
            </a:xfrm>
          </p:grpSpPr>
          <p:sp>
            <p:nvSpPr>
              <p:cNvPr id="124" name="Rectangle 44">
                <a:extLst>
                  <a:ext uri="{FF2B5EF4-FFF2-40B4-BE49-F238E27FC236}">
                    <a16:creationId xmlns:a16="http://schemas.microsoft.com/office/drawing/2014/main" id="{5704526A-72A0-6B4C-BD19-10E8D93A9D6B}"/>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5" name="Rectangle 45">
                <a:extLst>
                  <a:ext uri="{FF2B5EF4-FFF2-40B4-BE49-F238E27FC236}">
                    <a16:creationId xmlns:a16="http://schemas.microsoft.com/office/drawing/2014/main" id="{55D7F1F7-3CF2-2D49-B1D8-A9131DD958C8}"/>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6" name="Rectangle 46">
                <a:extLst>
                  <a:ext uri="{FF2B5EF4-FFF2-40B4-BE49-F238E27FC236}">
                    <a16:creationId xmlns:a16="http://schemas.microsoft.com/office/drawing/2014/main" id="{5536878C-9A77-8E43-AA67-8512E44B7B8D}"/>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7" name="Rectangle 47">
                <a:extLst>
                  <a:ext uri="{FF2B5EF4-FFF2-40B4-BE49-F238E27FC236}">
                    <a16:creationId xmlns:a16="http://schemas.microsoft.com/office/drawing/2014/main" id="{6C483BFD-776A-CE43-AF6B-FFE5F5D76D58}"/>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9" name="Group 48">
              <a:extLst>
                <a:ext uri="{FF2B5EF4-FFF2-40B4-BE49-F238E27FC236}">
                  <a16:creationId xmlns:a16="http://schemas.microsoft.com/office/drawing/2014/main" id="{A0F9180E-9F48-EE4D-9EA3-5586D4BDF6FB}"/>
                </a:ext>
              </a:extLst>
            </p:cNvPr>
            <p:cNvGrpSpPr>
              <a:grpSpLocks/>
            </p:cNvGrpSpPr>
            <p:nvPr/>
          </p:nvGrpSpPr>
          <p:grpSpPr bwMode="auto">
            <a:xfrm>
              <a:off x="12552504" y="4951179"/>
              <a:ext cx="986752" cy="182532"/>
              <a:chOff x="5893" y="3158"/>
              <a:chExt cx="466" cy="115"/>
            </a:xfrm>
          </p:grpSpPr>
          <p:sp>
            <p:nvSpPr>
              <p:cNvPr id="120" name="Rectangle 49">
                <a:extLst>
                  <a:ext uri="{FF2B5EF4-FFF2-40B4-BE49-F238E27FC236}">
                    <a16:creationId xmlns:a16="http://schemas.microsoft.com/office/drawing/2014/main" id="{7F8F9A75-C921-7341-9A23-DBDCDC1B2619}"/>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1" name="Rectangle 50">
                <a:extLst>
                  <a:ext uri="{FF2B5EF4-FFF2-40B4-BE49-F238E27FC236}">
                    <a16:creationId xmlns:a16="http://schemas.microsoft.com/office/drawing/2014/main" id="{AC226384-8DBE-9841-A45A-F2CB694FDF41}"/>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2" name="Rectangle 51">
                <a:extLst>
                  <a:ext uri="{FF2B5EF4-FFF2-40B4-BE49-F238E27FC236}">
                    <a16:creationId xmlns:a16="http://schemas.microsoft.com/office/drawing/2014/main" id="{5A85650A-E4C5-074F-9137-CABFBA2B769F}"/>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3" name="Rectangle 52">
                <a:extLst>
                  <a:ext uri="{FF2B5EF4-FFF2-40B4-BE49-F238E27FC236}">
                    <a16:creationId xmlns:a16="http://schemas.microsoft.com/office/drawing/2014/main" id="{928A1787-A3CC-2D4C-B5DE-20C2DD1907B5}"/>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0" name="Group 53">
              <a:extLst>
                <a:ext uri="{FF2B5EF4-FFF2-40B4-BE49-F238E27FC236}">
                  <a16:creationId xmlns:a16="http://schemas.microsoft.com/office/drawing/2014/main" id="{96D554F2-B1AA-3547-ACAE-FD72B57528B5}"/>
                </a:ext>
              </a:extLst>
            </p:cNvPr>
            <p:cNvGrpSpPr>
              <a:grpSpLocks/>
            </p:cNvGrpSpPr>
            <p:nvPr/>
          </p:nvGrpSpPr>
          <p:grpSpPr bwMode="auto">
            <a:xfrm>
              <a:off x="12552504" y="5311482"/>
              <a:ext cx="986752" cy="182532"/>
              <a:chOff x="5893" y="3385"/>
              <a:chExt cx="466" cy="115"/>
            </a:xfrm>
          </p:grpSpPr>
          <p:sp>
            <p:nvSpPr>
              <p:cNvPr id="116" name="Rectangle 54">
                <a:extLst>
                  <a:ext uri="{FF2B5EF4-FFF2-40B4-BE49-F238E27FC236}">
                    <a16:creationId xmlns:a16="http://schemas.microsoft.com/office/drawing/2014/main" id="{707F084C-E82D-9041-A45E-F937AF2D9DDD}"/>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7" name="Rectangle 55">
                <a:extLst>
                  <a:ext uri="{FF2B5EF4-FFF2-40B4-BE49-F238E27FC236}">
                    <a16:creationId xmlns:a16="http://schemas.microsoft.com/office/drawing/2014/main" id="{D9FBABE9-27E1-A745-963F-053AD32BCDCF}"/>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8" name="Rectangle 56">
                <a:extLst>
                  <a:ext uri="{FF2B5EF4-FFF2-40B4-BE49-F238E27FC236}">
                    <a16:creationId xmlns:a16="http://schemas.microsoft.com/office/drawing/2014/main" id="{580DACF8-D4A8-5F4A-ABDB-900AB4166CBA}"/>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9" name="Rectangle 57">
                <a:extLst>
                  <a:ext uri="{FF2B5EF4-FFF2-40B4-BE49-F238E27FC236}">
                    <a16:creationId xmlns:a16="http://schemas.microsoft.com/office/drawing/2014/main" id="{7FD63E0A-1859-FE45-8460-39EFEC15E202}"/>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1" name="Group 58">
              <a:extLst>
                <a:ext uri="{FF2B5EF4-FFF2-40B4-BE49-F238E27FC236}">
                  <a16:creationId xmlns:a16="http://schemas.microsoft.com/office/drawing/2014/main" id="{D28003DF-D49D-264C-A28B-05E6B32D7295}"/>
                </a:ext>
              </a:extLst>
            </p:cNvPr>
            <p:cNvGrpSpPr>
              <a:grpSpLocks/>
            </p:cNvGrpSpPr>
            <p:nvPr/>
          </p:nvGrpSpPr>
          <p:grpSpPr bwMode="auto">
            <a:xfrm>
              <a:off x="12552504" y="5527346"/>
              <a:ext cx="986752" cy="182532"/>
              <a:chOff x="5893" y="3521"/>
              <a:chExt cx="466" cy="115"/>
            </a:xfrm>
          </p:grpSpPr>
          <p:sp>
            <p:nvSpPr>
              <p:cNvPr id="112" name="Rectangle 59">
                <a:extLst>
                  <a:ext uri="{FF2B5EF4-FFF2-40B4-BE49-F238E27FC236}">
                    <a16:creationId xmlns:a16="http://schemas.microsoft.com/office/drawing/2014/main" id="{9603B163-0D54-1947-84A8-DE77D43847A1}"/>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3" name="Rectangle 60">
                <a:extLst>
                  <a:ext uri="{FF2B5EF4-FFF2-40B4-BE49-F238E27FC236}">
                    <a16:creationId xmlns:a16="http://schemas.microsoft.com/office/drawing/2014/main" id="{579289F7-49B1-6F48-872D-CA98C954701B}"/>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4" name="Rectangle 61">
                <a:extLst>
                  <a:ext uri="{FF2B5EF4-FFF2-40B4-BE49-F238E27FC236}">
                    <a16:creationId xmlns:a16="http://schemas.microsoft.com/office/drawing/2014/main" id="{69A2D88C-BED9-2249-9ED9-49DF387ACB08}"/>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5" name="Rectangle 62">
                <a:extLst>
                  <a:ext uri="{FF2B5EF4-FFF2-40B4-BE49-F238E27FC236}">
                    <a16:creationId xmlns:a16="http://schemas.microsoft.com/office/drawing/2014/main" id="{F72FAEB2-9671-5448-9477-0C0AF673F69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2" name="Group 63">
              <a:extLst>
                <a:ext uri="{FF2B5EF4-FFF2-40B4-BE49-F238E27FC236}">
                  <a16:creationId xmlns:a16="http://schemas.microsoft.com/office/drawing/2014/main" id="{DA96FCC8-5FE9-D144-AB36-A42DD32D2D6D}"/>
                </a:ext>
              </a:extLst>
            </p:cNvPr>
            <p:cNvGrpSpPr>
              <a:grpSpLocks/>
            </p:cNvGrpSpPr>
            <p:nvPr/>
          </p:nvGrpSpPr>
          <p:grpSpPr bwMode="auto">
            <a:xfrm>
              <a:off x="12552504" y="5743210"/>
              <a:ext cx="986752" cy="182532"/>
              <a:chOff x="5893" y="3657"/>
              <a:chExt cx="466" cy="115"/>
            </a:xfrm>
          </p:grpSpPr>
          <p:sp>
            <p:nvSpPr>
              <p:cNvPr id="108" name="Rectangle 64">
                <a:extLst>
                  <a:ext uri="{FF2B5EF4-FFF2-40B4-BE49-F238E27FC236}">
                    <a16:creationId xmlns:a16="http://schemas.microsoft.com/office/drawing/2014/main" id="{6207FB59-1231-0C4A-874C-33971902B237}"/>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9" name="Rectangle 65">
                <a:extLst>
                  <a:ext uri="{FF2B5EF4-FFF2-40B4-BE49-F238E27FC236}">
                    <a16:creationId xmlns:a16="http://schemas.microsoft.com/office/drawing/2014/main" id="{F649D630-7F44-FE45-BEF5-65314D8990A9}"/>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0" name="Rectangle 66">
                <a:extLst>
                  <a:ext uri="{FF2B5EF4-FFF2-40B4-BE49-F238E27FC236}">
                    <a16:creationId xmlns:a16="http://schemas.microsoft.com/office/drawing/2014/main" id="{81E212F1-1508-0F42-978E-28F2E5457546}"/>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1" name="Rectangle 67">
                <a:extLst>
                  <a:ext uri="{FF2B5EF4-FFF2-40B4-BE49-F238E27FC236}">
                    <a16:creationId xmlns:a16="http://schemas.microsoft.com/office/drawing/2014/main" id="{3D5C9D94-34F2-B54F-BE78-5F1FDA58A459}"/>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3" name="Group 68">
              <a:extLst>
                <a:ext uri="{FF2B5EF4-FFF2-40B4-BE49-F238E27FC236}">
                  <a16:creationId xmlns:a16="http://schemas.microsoft.com/office/drawing/2014/main" id="{BD32AFAC-D574-234A-870B-701C55C3C04E}"/>
                </a:ext>
              </a:extLst>
            </p:cNvPr>
            <p:cNvGrpSpPr>
              <a:grpSpLocks/>
            </p:cNvGrpSpPr>
            <p:nvPr/>
          </p:nvGrpSpPr>
          <p:grpSpPr bwMode="auto">
            <a:xfrm>
              <a:off x="12552504" y="6103513"/>
              <a:ext cx="986752" cy="182532"/>
              <a:chOff x="5893" y="3884"/>
              <a:chExt cx="466" cy="115"/>
            </a:xfrm>
          </p:grpSpPr>
          <p:sp>
            <p:nvSpPr>
              <p:cNvPr id="104" name="Rectangle 69">
                <a:extLst>
                  <a:ext uri="{FF2B5EF4-FFF2-40B4-BE49-F238E27FC236}">
                    <a16:creationId xmlns:a16="http://schemas.microsoft.com/office/drawing/2014/main" id="{93A97BBA-F2D2-6045-A80B-34D728F57FB8}"/>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5" name="Rectangle 70">
                <a:extLst>
                  <a:ext uri="{FF2B5EF4-FFF2-40B4-BE49-F238E27FC236}">
                    <a16:creationId xmlns:a16="http://schemas.microsoft.com/office/drawing/2014/main" id="{69D6D1F7-1AD4-6A4B-A6CF-1E2368DA68FC}"/>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6" name="Rectangle 71">
                <a:extLst>
                  <a:ext uri="{FF2B5EF4-FFF2-40B4-BE49-F238E27FC236}">
                    <a16:creationId xmlns:a16="http://schemas.microsoft.com/office/drawing/2014/main" id="{F7DA91D9-CD56-974F-A170-E6F501358174}"/>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7" name="Rectangle 72">
                <a:extLst>
                  <a:ext uri="{FF2B5EF4-FFF2-40B4-BE49-F238E27FC236}">
                    <a16:creationId xmlns:a16="http://schemas.microsoft.com/office/drawing/2014/main" id="{5CC3E513-AF85-DA42-A69F-8C02BF54AC58}"/>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4" name="Group 73">
              <a:extLst>
                <a:ext uri="{FF2B5EF4-FFF2-40B4-BE49-F238E27FC236}">
                  <a16:creationId xmlns:a16="http://schemas.microsoft.com/office/drawing/2014/main" id="{AF567667-F7BC-9248-A1C8-8A2251957F9E}"/>
                </a:ext>
              </a:extLst>
            </p:cNvPr>
            <p:cNvGrpSpPr>
              <a:grpSpLocks/>
            </p:cNvGrpSpPr>
            <p:nvPr/>
          </p:nvGrpSpPr>
          <p:grpSpPr bwMode="auto">
            <a:xfrm>
              <a:off x="12552504" y="6328901"/>
              <a:ext cx="986752" cy="182532"/>
              <a:chOff x="5893" y="4026"/>
              <a:chExt cx="466" cy="115"/>
            </a:xfrm>
          </p:grpSpPr>
          <p:sp>
            <p:nvSpPr>
              <p:cNvPr id="100" name="Rectangle 74">
                <a:extLst>
                  <a:ext uri="{FF2B5EF4-FFF2-40B4-BE49-F238E27FC236}">
                    <a16:creationId xmlns:a16="http://schemas.microsoft.com/office/drawing/2014/main" id="{FFA73BAB-564A-1748-85FA-7DD4850441E9}"/>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1" name="Rectangle 75">
                <a:extLst>
                  <a:ext uri="{FF2B5EF4-FFF2-40B4-BE49-F238E27FC236}">
                    <a16:creationId xmlns:a16="http://schemas.microsoft.com/office/drawing/2014/main" id="{64CCF173-4A8D-EF4B-8A72-B096FC19FFE1}"/>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2" name="Rectangle 76">
                <a:extLst>
                  <a:ext uri="{FF2B5EF4-FFF2-40B4-BE49-F238E27FC236}">
                    <a16:creationId xmlns:a16="http://schemas.microsoft.com/office/drawing/2014/main" id="{4BF27227-A166-384B-B8D1-B80A4EDAB603}"/>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3" name="Rectangle 77">
                <a:extLst>
                  <a:ext uri="{FF2B5EF4-FFF2-40B4-BE49-F238E27FC236}">
                    <a16:creationId xmlns:a16="http://schemas.microsoft.com/office/drawing/2014/main" id="{2846B208-84B8-264B-9543-DDE16F2558B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5" name="Group 78">
              <a:extLst>
                <a:ext uri="{FF2B5EF4-FFF2-40B4-BE49-F238E27FC236}">
                  <a16:creationId xmlns:a16="http://schemas.microsoft.com/office/drawing/2014/main" id="{A6867BC2-B515-1044-A4DB-1CACF71026CE}"/>
                </a:ext>
              </a:extLst>
            </p:cNvPr>
            <p:cNvGrpSpPr>
              <a:grpSpLocks/>
            </p:cNvGrpSpPr>
            <p:nvPr/>
          </p:nvGrpSpPr>
          <p:grpSpPr bwMode="auto">
            <a:xfrm>
              <a:off x="12552504" y="6552703"/>
              <a:ext cx="986752" cy="182532"/>
              <a:chOff x="5893" y="4167"/>
              <a:chExt cx="466" cy="115"/>
            </a:xfrm>
          </p:grpSpPr>
          <p:sp>
            <p:nvSpPr>
              <p:cNvPr id="96" name="Rectangle 79">
                <a:extLst>
                  <a:ext uri="{FF2B5EF4-FFF2-40B4-BE49-F238E27FC236}">
                    <a16:creationId xmlns:a16="http://schemas.microsoft.com/office/drawing/2014/main" id="{74E04B94-468E-2248-9C3F-E63329CEF76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7" name="Rectangle 80">
                <a:extLst>
                  <a:ext uri="{FF2B5EF4-FFF2-40B4-BE49-F238E27FC236}">
                    <a16:creationId xmlns:a16="http://schemas.microsoft.com/office/drawing/2014/main" id="{15876452-B116-F14F-9B61-38B9EB179743}"/>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8" name="Rectangle 81">
                <a:extLst>
                  <a:ext uri="{FF2B5EF4-FFF2-40B4-BE49-F238E27FC236}">
                    <a16:creationId xmlns:a16="http://schemas.microsoft.com/office/drawing/2014/main" id="{2371676A-90CD-3C4A-9BEE-A321FCCB39A1}"/>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9" name="Rectangle 82">
                <a:extLst>
                  <a:ext uri="{FF2B5EF4-FFF2-40B4-BE49-F238E27FC236}">
                    <a16:creationId xmlns:a16="http://schemas.microsoft.com/office/drawing/2014/main" id="{3FB2EBE4-59EF-5344-9150-C0AA244BC6AD}"/>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148" name="Rectangle 83">
            <a:extLst>
              <a:ext uri="{FF2B5EF4-FFF2-40B4-BE49-F238E27FC236}">
                <a16:creationId xmlns:a16="http://schemas.microsoft.com/office/drawing/2014/main" id="{6CB3F72E-2447-3C40-9100-B7FA6A0D2CFA}"/>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149" name="Rectangle 84">
            <a:extLst>
              <a:ext uri="{FF2B5EF4-FFF2-40B4-BE49-F238E27FC236}">
                <a16:creationId xmlns:a16="http://schemas.microsoft.com/office/drawing/2014/main" id="{86FC681E-D926-9240-8144-A807ABCB6707}"/>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14" r:id="rId1"/>
    <p:sldLayoutId id="2147483905" r:id="rId2"/>
    <p:sldLayoutId id="2147483904" r:id="rId3"/>
    <p:sldLayoutId id="2147483916" r:id="rId4"/>
    <p:sldLayoutId id="2147483917" r:id="rId5"/>
    <p:sldLayoutId id="2147483919" r:id="rId6"/>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sp>
        <p:nvSpPr>
          <p:cNvPr id="6" name="TextBox 2">
            <a:extLst>
              <a:ext uri="{FF2B5EF4-FFF2-40B4-BE49-F238E27FC236}">
                <a16:creationId xmlns:a16="http://schemas.microsoft.com/office/drawing/2014/main" id="{6785A3D6-1271-D247-9E96-1B376F4BE7BE}"/>
              </a:ext>
            </a:extLst>
          </p:cNvPr>
          <p:cNvSpPr txBox="1"/>
          <p:nvPr userDrawn="1"/>
        </p:nvSpPr>
        <p:spPr>
          <a:xfrm>
            <a:off x="683443" y="6308432"/>
            <a:ext cx="2858305"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409749"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
        <p:nvSpPr>
          <p:cNvPr id="12" name="副标题 2">
            <a:extLst>
              <a:ext uri="{FF2B5EF4-FFF2-40B4-BE49-F238E27FC236}">
                <a16:creationId xmlns:a16="http://schemas.microsoft.com/office/drawing/2014/main" id="{6AC1DEEA-44E7-5A4B-8BAC-917AAEA4F58B}"/>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9" name="Rectangle 15">
            <a:extLst>
              <a:ext uri="{FF2B5EF4-FFF2-40B4-BE49-F238E27FC236}">
                <a16:creationId xmlns:a16="http://schemas.microsoft.com/office/drawing/2014/main" id="{4466B2F1-46AF-6646-AB30-333E1D53BE90}"/>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0" name="组合 9">
            <a:extLst>
              <a:ext uri="{FF2B5EF4-FFF2-40B4-BE49-F238E27FC236}">
                <a16:creationId xmlns:a16="http://schemas.microsoft.com/office/drawing/2014/main" id="{2C311E83-0C3A-3C45-A028-88B37A431B9D}"/>
              </a:ext>
            </a:extLst>
          </p:cNvPr>
          <p:cNvGrpSpPr/>
          <p:nvPr userDrawn="1"/>
        </p:nvGrpSpPr>
        <p:grpSpPr>
          <a:xfrm>
            <a:off x="12438524" y="3358802"/>
            <a:ext cx="1214711" cy="3499198"/>
            <a:chOff x="12438524" y="3358802"/>
            <a:chExt cx="1214711" cy="3499198"/>
          </a:xfrm>
        </p:grpSpPr>
        <p:sp>
          <p:nvSpPr>
            <p:cNvPr id="11" name="矩形 10">
              <a:extLst>
                <a:ext uri="{FF2B5EF4-FFF2-40B4-BE49-F238E27FC236}">
                  <a16:creationId xmlns:a16="http://schemas.microsoft.com/office/drawing/2014/main" id="{E435AE01-E7DD-AF4E-AA1B-812CE36B5ECB}"/>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3" name="Group 18">
              <a:extLst>
                <a:ext uri="{FF2B5EF4-FFF2-40B4-BE49-F238E27FC236}">
                  <a16:creationId xmlns:a16="http://schemas.microsoft.com/office/drawing/2014/main" id="{A8685BCD-2CC8-9A4C-B78C-3D30202C708E}"/>
                </a:ext>
              </a:extLst>
            </p:cNvPr>
            <p:cNvGrpSpPr>
              <a:grpSpLocks/>
            </p:cNvGrpSpPr>
            <p:nvPr/>
          </p:nvGrpSpPr>
          <p:grpSpPr bwMode="auto">
            <a:xfrm>
              <a:off x="12552504" y="3727418"/>
              <a:ext cx="986752" cy="182532"/>
              <a:chOff x="5893" y="2387"/>
              <a:chExt cx="466" cy="115"/>
            </a:xfrm>
          </p:grpSpPr>
          <p:sp>
            <p:nvSpPr>
              <p:cNvPr id="74" name="Rectangle 19">
                <a:extLst>
                  <a:ext uri="{FF2B5EF4-FFF2-40B4-BE49-F238E27FC236}">
                    <a16:creationId xmlns:a16="http://schemas.microsoft.com/office/drawing/2014/main" id="{A80992E3-584E-124F-946E-258B6BA31513}"/>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0">
                <a:extLst>
                  <a:ext uri="{FF2B5EF4-FFF2-40B4-BE49-F238E27FC236}">
                    <a16:creationId xmlns:a16="http://schemas.microsoft.com/office/drawing/2014/main" id="{4C66CF87-B0A6-D645-9051-5FA5EA3DC9F2}"/>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21">
                <a:extLst>
                  <a:ext uri="{FF2B5EF4-FFF2-40B4-BE49-F238E27FC236}">
                    <a16:creationId xmlns:a16="http://schemas.microsoft.com/office/drawing/2014/main" id="{3EEA2556-9BE2-F74F-A776-D9C1A0C00F31}"/>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7" name="Rectangle 22">
                <a:extLst>
                  <a:ext uri="{FF2B5EF4-FFF2-40B4-BE49-F238E27FC236}">
                    <a16:creationId xmlns:a16="http://schemas.microsoft.com/office/drawing/2014/main" id="{235AE957-1872-5147-A5C7-589C1F4E8BFA}"/>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23">
              <a:extLst>
                <a:ext uri="{FF2B5EF4-FFF2-40B4-BE49-F238E27FC236}">
                  <a16:creationId xmlns:a16="http://schemas.microsoft.com/office/drawing/2014/main" id="{F1B21CFB-F39A-F045-8EEE-B7981A1415DC}"/>
                </a:ext>
              </a:extLst>
            </p:cNvPr>
            <p:cNvGrpSpPr>
              <a:grpSpLocks/>
            </p:cNvGrpSpPr>
            <p:nvPr/>
          </p:nvGrpSpPr>
          <p:grpSpPr bwMode="auto">
            <a:xfrm>
              <a:off x="12552504" y="3943282"/>
              <a:ext cx="986752" cy="182532"/>
              <a:chOff x="5893" y="2523"/>
              <a:chExt cx="466" cy="115"/>
            </a:xfrm>
          </p:grpSpPr>
          <p:sp>
            <p:nvSpPr>
              <p:cNvPr id="70" name="Rectangle 24">
                <a:extLst>
                  <a:ext uri="{FF2B5EF4-FFF2-40B4-BE49-F238E27FC236}">
                    <a16:creationId xmlns:a16="http://schemas.microsoft.com/office/drawing/2014/main" id="{3EABAC9A-3CF9-E64B-8440-DE8736C41EDE}"/>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5">
                <a:extLst>
                  <a:ext uri="{FF2B5EF4-FFF2-40B4-BE49-F238E27FC236}">
                    <a16:creationId xmlns:a16="http://schemas.microsoft.com/office/drawing/2014/main" id="{01E27795-30D3-7645-8651-68183744148A}"/>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26">
                <a:extLst>
                  <a:ext uri="{FF2B5EF4-FFF2-40B4-BE49-F238E27FC236}">
                    <a16:creationId xmlns:a16="http://schemas.microsoft.com/office/drawing/2014/main" id="{2622A0D6-13F2-A64F-9967-A27AA2302606}"/>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7">
                <a:extLst>
                  <a:ext uri="{FF2B5EF4-FFF2-40B4-BE49-F238E27FC236}">
                    <a16:creationId xmlns:a16="http://schemas.microsoft.com/office/drawing/2014/main" id="{488B0313-C836-3744-9F5D-1EE89E35ACDB}"/>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8">
              <a:extLst>
                <a:ext uri="{FF2B5EF4-FFF2-40B4-BE49-F238E27FC236}">
                  <a16:creationId xmlns:a16="http://schemas.microsoft.com/office/drawing/2014/main" id="{0DA70542-9B11-404D-AE6E-68E67906A8F6}"/>
                </a:ext>
              </a:extLst>
            </p:cNvPr>
            <p:cNvGrpSpPr>
              <a:grpSpLocks/>
            </p:cNvGrpSpPr>
            <p:nvPr/>
          </p:nvGrpSpPr>
          <p:grpSpPr bwMode="auto">
            <a:xfrm>
              <a:off x="12552504" y="4159146"/>
              <a:ext cx="986752" cy="182532"/>
              <a:chOff x="5893" y="2659"/>
              <a:chExt cx="466" cy="115"/>
            </a:xfrm>
          </p:grpSpPr>
          <p:sp>
            <p:nvSpPr>
              <p:cNvPr id="66" name="Rectangle 29">
                <a:extLst>
                  <a:ext uri="{FF2B5EF4-FFF2-40B4-BE49-F238E27FC236}">
                    <a16:creationId xmlns:a16="http://schemas.microsoft.com/office/drawing/2014/main" id="{A228A5DC-35D1-8849-BD24-000B1BF09D9E}"/>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0">
                <a:extLst>
                  <a:ext uri="{FF2B5EF4-FFF2-40B4-BE49-F238E27FC236}">
                    <a16:creationId xmlns:a16="http://schemas.microsoft.com/office/drawing/2014/main" id="{CF7D16F2-702C-DA42-8C8D-CC96FB172600}"/>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31">
                <a:extLst>
                  <a:ext uri="{FF2B5EF4-FFF2-40B4-BE49-F238E27FC236}">
                    <a16:creationId xmlns:a16="http://schemas.microsoft.com/office/drawing/2014/main" id="{10DE8E02-B1A0-CD40-837F-88881A166011}"/>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32">
                <a:extLst>
                  <a:ext uri="{FF2B5EF4-FFF2-40B4-BE49-F238E27FC236}">
                    <a16:creationId xmlns:a16="http://schemas.microsoft.com/office/drawing/2014/main" id="{AAEBA474-5603-6841-AA23-ECC415F40FAD}"/>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33">
              <a:extLst>
                <a:ext uri="{FF2B5EF4-FFF2-40B4-BE49-F238E27FC236}">
                  <a16:creationId xmlns:a16="http://schemas.microsoft.com/office/drawing/2014/main" id="{167E5F96-7515-A645-9CD7-BBD03B606CFF}"/>
                </a:ext>
              </a:extLst>
            </p:cNvPr>
            <p:cNvGrpSpPr>
              <a:grpSpLocks/>
            </p:cNvGrpSpPr>
            <p:nvPr/>
          </p:nvGrpSpPr>
          <p:grpSpPr bwMode="auto">
            <a:xfrm>
              <a:off x="12552504" y="3511551"/>
              <a:ext cx="986752" cy="188882"/>
              <a:chOff x="5893" y="2251"/>
              <a:chExt cx="466" cy="119"/>
            </a:xfrm>
          </p:grpSpPr>
          <p:sp>
            <p:nvSpPr>
              <p:cNvPr id="62" name="Rectangle 34">
                <a:extLst>
                  <a:ext uri="{FF2B5EF4-FFF2-40B4-BE49-F238E27FC236}">
                    <a16:creationId xmlns:a16="http://schemas.microsoft.com/office/drawing/2014/main" id="{745A2AE0-0169-8C4A-ADBF-C87487EB16DC}"/>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5">
                <a:extLst>
                  <a:ext uri="{FF2B5EF4-FFF2-40B4-BE49-F238E27FC236}">
                    <a16:creationId xmlns:a16="http://schemas.microsoft.com/office/drawing/2014/main" id="{179E07FC-696B-0544-A756-4D4BAC276482}"/>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36">
                <a:extLst>
                  <a:ext uri="{FF2B5EF4-FFF2-40B4-BE49-F238E27FC236}">
                    <a16:creationId xmlns:a16="http://schemas.microsoft.com/office/drawing/2014/main" id="{3A8B2158-83BF-8344-A729-291FE998B65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7">
                <a:extLst>
                  <a:ext uri="{FF2B5EF4-FFF2-40B4-BE49-F238E27FC236}">
                    <a16:creationId xmlns:a16="http://schemas.microsoft.com/office/drawing/2014/main" id="{6058413D-1F82-5741-BCB9-DB5C853981F6}"/>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38">
              <a:extLst>
                <a:ext uri="{FF2B5EF4-FFF2-40B4-BE49-F238E27FC236}">
                  <a16:creationId xmlns:a16="http://schemas.microsoft.com/office/drawing/2014/main" id="{2F127F1F-EFD7-6D4C-8FD5-AB1F456B14EE}"/>
                </a:ext>
              </a:extLst>
            </p:cNvPr>
            <p:cNvGrpSpPr>
              <a:grpSpLocks/>
            </p:cNvGrpSpPr>
            <p:nvPr/>
          </p:nvGrpSpPr>
          <p:grpSpPr bwMode="auto">
            <a:xfrm>
              <a:off x="12552504" y="4519449"/>
              <a:ext cx="986752" cy="182532"/>
              <a:chOff x="5893" y="2886"/>
              <a:chExt cx="466" cy="115"/>
            </a:xfrm>
          </p:grpSpPr>
          <p:sp>
            <p:nvSpPr>
              <p:cNvPr id="58" name="Rectangle 39">
                <a:extLst>
                  <a:ext uri="{FF2B5EF4-FFF2-40B4-BE49-F238E27FC236}">
                    <a16:creationId xmlns:a16="http://schemas.microsoft.com/office/drawing/2014/main" id="{0AC44748-DFC2-4F44-B437-7976FC2820D4}"/>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0">
                <a:extLst>
                  <a:ext uri="{FF2B5EF4-FFF2-40B4-BE49-F238E27FC236}">
                    <a16:creationId xmlns:a16="http://schemas.microsoft.com/office/drawing/2014/main" id="{A61AEE11-55AF-8D41-AB57-9255ECA4587F}"/>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41">
                <a:extLst>
                  <a:ext uri="{FF2B5EF4-FFF2-40B4-BE49-F238E27FC236}">
                    <a16:creationId xmlns:a16="http://schemas.microsoft.com/office/drawing/2014/main" id="{05BFC6DD-568C-F54C-B86F-F9C3B4704BCF}"/>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42">
                <a:extLst>
                  <a:ext uri="{FF2B5EF4-FFF2-40B4-BE49-F238E27FC236}">
                    <a16:creationId xmlns:a16="http://schemas.microsoft.com/office/drawing/2014/main" id="{2C6DD277-BABC-CB4B-B03D-C995FD1C4C33}"/>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43">
              <a:extLst>
                <a:ext uri="{FF2B5EF4-FFF2-40B4-BE49-F238E27FC236}">
                  <a16:creationId xmlns:a16="http://schemas.microsoft.com/office/drawing/2014/main" id="{6D67B024-83C8-5D4F-890B-024CF165820A}"/>
                </a:ext>
              </a:extLst>
            </p:cNvPr>
            <p:cNvGrpSpPr>
              <a:grpSpLocks/>
            </p:cNvGrpSpPr>
            <p:nvPr/>
          </p:nvGrpSpPr>
          <p:grpSpPr bwMode="auto">
            <a:xfrm>
              <a:off x="12552504" y="4735313"/>
              <a:ext cx="986752" cy="182532"/>
              <a:chOff x="5893" y="3022"/>
              <a:chExt cx="466" cy="115"/>
            </a:xfrm>
          </p:grpSpPr>
          <p:sp>
            <p:nvSpPr>
              <p:cNvPr id="54" name="Rectangle 44">
                <a:extLst>
                  <a:ext uri="{FF2B5EF4-FFF2-40B4-BE49-F238E27FC236}">
                    <a16:creationId xmlns:a16="http://schemas.microsoft.com/office/drawing/2014/main" id="{9C0DF3F7-3A7F-EC4E-A51F-631B5A33CADD}"/>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5">
                <a:extLst>
                  <a:ext uri="{FF2B5EF4-FFF2-40B4-BE49-F238E27FC236}">
                    <a16:creationId xmlns:a16="http://schemas.microsoft.com/office/drawing/2014/main" id="{2A4C3CFA-D760-6243-8ACC-E44C9A49C2E4}"/>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46">
                <a:extLst>
                  <a:ext uri="{FF2B5EF4-FFF2-40B4-BE49-F238E27FC236}">
                    <a16:creationId xmlns:a16="http://schemas.microsoft.com/office/drawing/2014/main" id="{AEB4ED0C-26C0-A342-B121-B71B03599D12}"/>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7">
                <a:extLst>
                  <a:ext uri="{FF2B5EF4-FFF2-40B4-BE49-F238E27FC236}">
                    <a16:creationId xmlns:a16="http://schemas.microsoft.com/office/drawing/2014/main" id="{E474DFF7-B144-DD4C-8713-CC31AA1ADA0A}"/>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48">
              <a:extLst>
                <a:ext uri="{FF2B5EF4-FFF2-40B4-BE49-F238E27FC236}">
                  <a16:creationId xmlns:a16="http://schemas.microsoft.com/office/drawing/2014/main" id="{48C40D30-4135-594D-ABA0-97E12F07B000}"/>
                </a:ext>
              </a:extLst>
            </p:cNvPr>
            <p:cNvGrpSpPr>
              <a:grpSpLocks/>
            </p:cNvGrpSpPr>
            <p:nvPr/>
          </p:nvGrpSpPr>
          <p:grpSpPr bwMode="auto">
            <a:xfrm>
              <a:off x="12552504" y="4951179"/>
              <a:ext cx="986752" cy="182532"/>
              <a:chOff x="5893" y="3158"/>
              <a:chExt cx="466" cy="115"/>
            </a:xfrm>
          </p:grpSpPr>
          <p:sp>
            <p:nvSpPr>
              <p:cNvPr id="50" name="Rectangle 49">
                <a:extLst>
                  <a:ext uri="{FF2B5EF4-FFF2-40B4-BE49-F238E27FC236}">
                    <a16:creationId xmlns:a16="http://schemas.microsoft.com/office/drawing/2014/main" id="{D6F60393-1D8A-7A4E-982F-6064C54E87D6}"/>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0">
                <a:extLst>
                  <a:ext uri="{FF2B5EF4-FFF2-40B4-BE49-F238E27FC236}">
                    <a16:creationId xmlns:a16="http://schemas.microsoft.com/office/drawing/2014/main" id="{5B465114-BEE3-3544-BABE-9B2DFEA0AA00}"/>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51">
                <a:extLst>
                  <a:ext uri="{FF2B5EF4-FFF2-40B4-BE49-F238E27FC236}">
                    <a16:creationId xmlns:a16="http://schemas.microsoft.com/office/drawing/2014/main" id="{6190EF85-BA13-274E-8C24-BE228CDDCC06}"/>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52">
                <a:extLst>
                  <a:ext uri="{FF2B5EF4-FFF2-40B4-BE49-F238E27FC236}">
                    <a16:creationId xmlns:a16="http://schemas.microsoft.com/office/drawing/2014/main" id="{82C8C9F3-514D-364D-9FFD-CBE5C996210D}"/>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53">
              <a:extLst>
                <a:ext uri="{FF2B5EF4-FFF2-40B4-BE49-F238E27FC236}">
                  <a16:creationId xmlns:a16="http://schemas.microsoft.com/office/drawing/2014/main" id="{C6919B01-22AD-F34A-828C-978319D00742}"/>
                </a:ext>
              </a:extLst>
            </p:cNvPr>
            <p:cNvGrpSpPr>
              <a:grpSpLocks/>
            </p:cNvGrpSpPr>
            <p:nvPr/>
          </p:nvGrpSpPr>
          <p:grpSpPr bwMode="auto">
            <a:xfrm>
              <a:off x="12552504" y="5311482"/>
              <a:ext cx="986752" cy="182532"/>
              <a:chOff x="5893" y="3385"/>
              <a:chExt cx="466" cy="115"/>
            </a:xfrm>
          </p:grpSpPr>
          <p:sp>
            <p:nvSpPr>
              <p:cNvPr id="46" name="Rectangle 54">
                <a:extLst>
                  <a:ext uri="{FF2B5EF4-FFF2-40B4-BE49-F238E27FC236}">
                    <a16:creationId xmlns:a16="http://schemas.microsoft.com/office/drawing/2014/main" id="{265A3AE5-27AB-1745-88E1-980673B15EA8}"/>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5">
                <a:extLst>
                  <a:ext uri="{FF2B5EF4-FFF2-40B4-BE49-F238E27FC236}">
                    <a16:creationId xmlns:a16="http://schemas.microsoft.com/office/drawing/2014/main" id="{FD08B925-7547-834D-BBEA-B54FCC87C081}"/>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6">
                <a:extLst>
                  <a:ext uri="{FF2B5EF4-FFF2-40B4-BE49-F238E27FC236}">
                    <a16:creationId xmlns:a16="http://schemas.microsoft.com/office/drawing/2014/main" id="{87962C6A-5500-2C48-A134-8CAD29229034}"/>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7">
                <a:extLst>
                  <a:ext uri="{FF2B5EF4-FFF2-40B4-BE49-F238E27FC236}">
                    <a16:creationId xmlns:a16="http://schemas.microsoft.com/office/drawing/2014/main" id="{DCFF11E6-E95E-7A43-82E6-9417066B03A2}"/>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58">
              <a:extLst>
                <a:ext uri="{FF2B5EF4-FFF2-40B4-BE49-F238E27FC236}">
                  <a16:creationId xmlns:a16="http://schemas.microsoft.com/office/drawing/2014/main" id="{2EDE5C5F-D1CE-DE47-836F-F157E3A12410}"/>
                </a:ext>
              </a:extLst>
            </p:cNvPr>
            <p:cNvGrpSpPr>
              <a:grpSpLocks/>
            </p:cNvGrpSpPr>
            <p:nvPr/>
          </p:nvGrpSpPr>
          <p:grpSpPr bwMode="auto">
            <a:xfrm>
              <a:off x="12552504" y="5527346"/>
              <a:ext cx="986752" cy="182532"/>
              <a:chOff x="5893" y="3521"/>
              <a:chExt cx="466" cy="115"/>
            </a:xfrm>
          </p:grpSpPr>
          <p:sp>
            <p:nvSpPr>
              <p:cNvPr id="42" name="Rectangle 59">
                <a:extLst>
                  <a:ext uri="{FF2B5EF4-FFF2-40B4-BE49-F238E27FC236}">
                    <a16:creationId xmlns:a16="http://schemas.microsoft.com/office/drawing/2014/main" id="{3CAE60EF-6238-9144-B8A9-AA147BC274AB}"/>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0">
                <a:extLst>
                  <a:ext uri="{FF2B5EF4-FFF2-40B4-BE49-F238E27FC236}">
                    <a16:creationId xmlns:a16="http://schemas.microsoft.com/office/drawing/2014/main" id="{99824DCE-C3E6-E54F-A643-8D39EE9A07FE}"/>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61">
                <a:extLst>
                  <a:ext uri="{FF2B5EF4-FFF2-40B4-BE49-F238E27FC236}">
                    <a16:creationId xmlns:a16="http://schemas.microsoft.com/office/drawing/2014/main" id="{9A8EAFD5-B6B7-2D4F-B9A5-E405C654F662}"/>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62">
                <a:extLst>
                  <a:ext uri="{FF2B5EF4-FFF2-40B4-BE49-F238E27FC236}">
                    <a16:creationId xmlns:a16="http://schemas.microsoft.com/office/drawing/2014/main" id="{6F047F11-1CFC-5441-8495-FCDB4D1C371D}"/>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63">
              <a:extLst>
                <a:ext uri="{FF2B5EF4-FFF2-40B4-BE49-F238E27FC236}">
                  <a16:creationId xmlns:a16="http://schemas.microsoft.com/office/drawing/2014/main" id="{FEB85963-0D08-5745-8BC0-A91B3D328826}"/>
                </a:ext>
              </a:extLst>
            </p:cNvPr>
            <p:cNvGrpSpPr>
              <a:grpSpLocks/>
            </p:cNvGrpSpPr>
            <p:nvPr/>
          </p:nvGrpSpPr>
          <p:grpSpPr bwMode="auto">
            <a:xfrm>
              <a:off x="12552504" y="5743210"/>
              <a:ext cx="986752" cy="182532"/>
              <a:chOff x="5893" y="3657"/>
              <a:chExt cx="466" cy="115"/>
            </a:xfrm>
          </p:grpSpPr>
          <p:sp>
            <p:nvSpPr>
              <p:cNvPr id="38" name="Rectangle 64">
                <a:extLst>
                  <a:ext uri="{FF2B5EF4-FFF2-40B4-BE49-F238E27FC236}">
                    <a16:creationId xmlns:a16="http://schemas.microsoft.com/office/drawing/2014/main" id="{69049AF3-D640-F84D-901D-06FDB1306B8C}"/>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5">
                <a:extLst>
                  <a:ext uri="{FF2B5EF4-FFF2-40B4-BE49-F238E27FC236}">
                    <a16:creationId xmlns:a16="http://schemas.microsoft.com/office/drawing/2014/main" id="{89E02965-8881-C74B-B995-B3CE7F9F89E1}"/>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66">
                <a:extLst>
                  <a:ext uri="{FF2B5EF4-FFF2-40B4-BE49-F238E27FC236}">
                    <a16:creationId xmlns:a16="http://schemas.microsoft.com/office/drawing/2014/main" id="{00F957D4-2DCE-0740-8D56-067B251970A7}"/>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7">
                <a:extLst>
                  <a:ext uri="{FF2B5EF4-FFF2-40B4-BE49-F238E27FC236}">
                    <a16:creationId xmlns:a16="http://schemas.microsoft.com/office/drawing/2014/main" id="{89B3EE39-CF6E-3948-8D89-C4DAF884FB83}"/>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68">
              <a:extLst>
                <a:ext uri="{FF2B5EF4-FFF2-40B4-BE49-F238E27FC236}">
                  <a16:creationId xmlns:a16="http://schemas.microsoft.com/office/drawing/2014/main" id="{7D1F0C92-68BE-FE42-B130-28A350EF187D}"/>
                </a:ext>
              </a:extLst>
            </p:cNvPr>
            <p:cNvGrpSpPr>
              <a:grpSpLocks/>
            </p:cNvGrpSpPr>
            <p:nvPr/>
          </p:nvGrpSpPr>
          <p:grpSpPr bwMode="auto">
            <a:xfrm>
              <a:off x="12552504" y="6103513"/>
              <a:ext cx="986752" cy="182532"/>
              <a:chOff x="5893" y="3884"/>
              <a:chExt cx="466" cy="115"/>
            </a:xfrm>
          </p:grpSpPr>
          <p:sp>
            <p:nvSpPr>
              <p:cNvPr id="34" name="Rectangle 69">
                <a:extLst>
                  <a:ext uri="{FF2B5EF4-FFF2-40B4-BE49-F238E27FC236}">
                    <a16:creationId xmlns:a16="http://schemas.microsoft.com/office/drawing/2014/main" id="{EF986144-959C-2D4C-BCF8-623EB8770DC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0">
                <a:extLst>
                  <a:ext uri="{FF2B5EF4-FFF2-40B4-BE49-F238E27FC236}">
                    <a16:creationId xmlns:a16="http://schemas.microsoft.com/office/drawing/2014/main" id="{3D918346-4BBC-8F46-986F-A8DBC8498230}"/>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71">
                <a:extLst>
                  <a:ext uri="{FF2B5EF4-FFF2-40B4-BE49-F238E27FC236}">
                    <a16:creationId xmlns:a16="http://schemas.microsoft.com/office/drawing/2014/main" id="{5938AD89-E0B9-5145-AA2D-1E5AFE36324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72">
                <a:extLst>
                  <a:ext uri="{FF2B5EF4-FFF2-40B4-BE49-F238E27FC236}">
                    <a16:creationId xmlns:a16="http://schemas.microsoft.com/office/drawing/2014/main" id="{2518C41F-36D0-B049-B32E-D48F8C1A3831}"/>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4" name="Group 73">
              <a:extLst>
                <a:ext uri="{FF2B5EF4-FFF2-40B4-BE49-F238E27FC236}">
                  <a16:creationId xmlns:a16="http://schemas.microsoft.com/office/drawing/2014/main" id="{D5F24B98-B7D8-934F-A72D-568B2F6B5F4B}"/>
                </a:ext>
              </a:extLst>
            </p:cNvPr>
            <p:cNvGrpSpPr>
              <a:grpSpLocks/>
            </p:cNvGrpSpPr>
            <p:nvPr/>
          </p:nvGrpSpPr>
          <p:grpSpPr bwMode="auto">
            <a:xfrm>
              <a:off x="12552504" y="6328901"/>
              <a:ext cx="986752" cy="182532"/>
              <a:chOff x="5893" y="4026"/>
              <a:chExt cx="466" cy="115"/>
            </a:xfrm>
          </p:grpSpPr>
          <p:sp>
            <p:nvSpPr>
              <p:cNvPr id="30" name="Rectangle 74">
                <a:extLst>
                  <a:ext uri="{FF2B5EF4-FFF2-40B4-BE49-F238E27FC236}">
                    <a16:creationId xmlns:a16="http://schemas.microsoft.com/office/drawing/2014/main" id="{F29804E2-03E8-EC4E-98B0-BF28CC75D036}"/>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5">
                <a:extLst>
                  <a:ext uri="{FF2B5EF4-FFF2-40B4-BE49-F238E27FC236}">
                    <a16:creationId xmlns:a16="http://schemas.microsoft.com/office/drawing/2014/main" id="{8678AE21-1C2A-EE4D-826B-A50E817EFF28}"/>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76">
                <a:extLst>
                  <a:ext uri="{FF2B5EF4-FFF2-40B4-BE49-F238E27FC236}">
                    <a16:creationId xmlns:a16="http://schemas.microsoft.com/office/drawing/2014/main" id="{238135FC-5F93-0A49-9F49-09A0A6CFF62B}"/>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7">
                <a:extLst>
                  <a:ext uri="{FF2B5EF4-FFF2-40B4-BE49-F238E27FC236}">
                    <a16:creationId xmlns:a16="http://schemas.microsoft.com/office/drawing/2014/main" id="{CD1DBB08-B877-274B-9A0E-5327D459B9A0}"/>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78">
              <a:extLst>
                <a:ext uri="{FF2B5EF4-FFF2-40B4-BE49-F238E27FC236}">
                  <a16:creationId xmlns:a16="http://schemas.microsoft.com/office/drawing/2014/main" id="{B6C17DFA-90DC-8348-AE2E-78A41C4C5C59}"/>
                </a:ext>
              </a:extLst>
            </p:cNvPr>
            <p:cNvGrpSpPr>
              <a:grpSpLocks/>
            </p:cNvGrpSpPr>
            <p:nvPr/>
          </p:nvGrpSpPr>
          <p:grpSpPr bwMode="auto">
            <a:xfrm>
              <a:off x="12552504" y="6552703"/>
              <a:ext cx="986752" cy="182532"/>
              <a:chOff x="5893" y="4167"/>
              <a:chExt cx="466" cy="115"/>
            </a:xfrm>
          </p:grpSpPr>
          <p:sp>
            <p:nvSpPr>
              <p:cNvPr id="26" name="Rectangle 79">
                <a:extLst>
                  <a:ext uri="{FF2B5EF4-FFF2-40B4-BE49-F238E27FC236}">
                    <a16:creationId xmlns:a16="http://schemas.microsoft.com/office/drawing/2014/main" id="{D678BC85-0A2D-6740-8D59-D869E47DBF36}"/>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0">
                <a:extLst>
                  <a:ext uri="{FF2B5EF4-FFF2-40B4-BE49-F238E27FC236}">
                    <a16:creationId xmlns:a16="http://schemas.microsoft.com/office/drawing/2014/main" id="{6439C2B1-26E6-FE4D-BE8B-9E4A7D9FA053}"/>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81">
                <a:extLst>
                  <a:ext uri="{FF2B5EF4-FFF2-40B4-BE49-F238E27FC236}">
                    <a16:creationId xmlns:a16="http://schemas.microsoft.com/office/drawing/2014/main" id="{7ADC9F5B-C0B8-D049-BD1F-E5910DB3D59E}"/>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82">
                <a:extLst>
                  <a:ext uri="{FF2B5EF4-FFF2-40B4-BE49-F238E27FC236}">
                    <a16:creationId xmlns:a16="http://schemas.microsoft.com/office/drawing/2014/main" id="{78D67257-C323-0544-B981-F991E4E519B4}"/>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8" name="Rectangle 83">
            <a:extLst>
              <a:ext uri="{FF2B5EF4-FFF2-40B4-BE49-F238E27FC236}">
                <a16:creationId xmlns:a16="http://schemas.microsoft.com/office/drawing/2014/main" id="{2A270F8C-D026-194A-8D48-8C6FD4B65A4C}"/>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9" name="Rectangle 84">
            <a:extLst>
              <a:ext uri="{FF2B5EF4-FFF2-40B4-BE49-F238E27FC236}">
                <a16:creationId xmlns:a16="http://schemas.microsoft.com/office/drawing/2014/main" id="{E4DB63D4-8D72-7F47-B704-41021C5803C8}"/>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06" r:id="rId1"/>
    <p:sldLayoutId id="2147483915" r:id="rId2"/>
    <p:sldLayoutId id="2147483918" r:id="rId3"/>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sp>
        <p:nvSpPr>
          <p:cNvPr id="8" name="TextBox 2">
            <a:extLst>
              <a:ext uri="{FF2B5EF4-FFF2-40B4-BE49-F238E27FC236}">
                <a16:creationId xmlns:a16="http://schemas.microsoft.com/office/drawing/2014/main" id="{6785A3D6-1271-D247-9E96-1B376F4BE7BE}"/>
              </a:ext>
            </a:extLst>
          </p:cNvPr>
          <p:cNvSpPr txBox="1"/>
          <p:nvPr userDrawn="1"/>
        </p:nvSpPr>
        <p:spPr>
          <a:xfrm>
            <a:off x="575780" y="6308432"/>
            <a:ext cx="2930313"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37409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副标题 2">
            <a:extLst>
              <a:ext uri="{FF2B5EF4-FFF2-40B4-BE49-F238E27FC236}">
                <a16:creationId xmlns:a16="http://schemas.microsoft.com/office/drawing/2014/main" id="{534B911D-B772-C047-B4A8-784442DDFD3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3">
                  <a:extLst>
                    <a:ext uri="{A12FA001-AC4F-418D-AE19-62706E023703}">
                      <ahyp:hlinkClr xmlns:ahyp="http://schemas.microsoft.com/office/drawing/2018/hyperlinkcolor" val="tx"/>
                    </a:ext>
                  </a:extLst>
                </a:hlinkClick>
              </a:rPr>
              <a:t>www.hiascend.com</a:t>
            </a:r>
            <a:endParaRPr lang="en-US" altLang="zh-CN" sz="1333" b="0" dirty="0">
              <a:solidFill>
                <a:schemeClr val="bg1"/>
              </a:solidFill>
              <a:latin typeface="Microsoft YaHei" panose="020B0503020204020204" pitchFamily="34" charset="-122"/>
              <a:ea typeface="Microsoft YaHei" panose="020B0503020204020204" pitchFamily="34" charset="-122"/>
            </a:endParaRPr>
          </a:p>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4">
                  <a:extLst>
                    <a:ext uri="{A12FA001-AC4F-418D-AE19-62706E023703}">
                      <ahyp:hlinkClr xmlns:ahyp="http://schemas.microsoft.com/office/drawing/2018/hyperlinkcolor" val="tx"/>
                    </a:ext>
                  </a:extLst>
                </a:hlinkClick>
              </a:rPr>
              <a:t>www.mindspore.cn</a:t>
            </a:r>
            <a:endParaRPr lang="en-US" altLang="zh-CN" sz="1333" b="0" dirty="0">
              <a:solidFill>
                <a:schemeClr val="bg1"/>
              </a:solidFill>
              <a:latin typeface="Microsoft YaHei" panose="020B0503020204020204" pitchFamily="34" charset="-122"/>
              <a:ea typeface="Microsoft YaHei" panose="020B0503020204020204" pitchFamily="34" charset="-122"/>
            </a:endParaRPr>
          </a:p>
        </p:txBody>
      </p:sp>
      <p:sp>
        <p:nvSpPr>
          <p:cNvPr id="5" name="Rectangle 15">
            <a:extLst>
              <a:ext uri="{FF2B5EF4-FFF2-40B4-BE49-F238E27FC236}">
                <a16:creationId xmlns:a16="http://schemas.microsoft.com/office/drawing/2014/main" id="{3355B0D4-6846-924B-AA9C-99607253013E}"/>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6" name="组合 5">
            <a:extLst>
              <a:ext uri="{FF2B5EF4-FFF2-40B4-BE49-F238E27FC236}">
                <a16:creationId xmlns:a16="http://schemas.microsoft.com/office/drawing/2014/main" id="{9871FFDD-6432-E240-A6DA-1B216C356679}"/>
              </a:ext>
            </a:extLst>
          </p:cNvPr>
          <p:cNvGrpSpPr/>
          <p:nvPr userDrawn="1"/>
        </p:nvGrpSpPr>
        <p:grpSpPr>
          <a:xfrm>
            <a:off x="12438524" y="3358802"/>
            <a:ext cx="1214711" cy="3499198"/>
            <a:chOff x="12438524" y="3358802"/>
            <a:chExt cx="1214711" cy="3499198"/>
          </a:xfrm>
        </p:grpSpPr>
        <p:sp>
          <p:nvSpPr>
            <p:cNvPr id="7" name="矩形 6">
              <a:extLst>
                <a:ext uri="{FF2B5EF4-FFF2-40B4-BE49-F238E27FC236}">
                  <a16:creationId xmlns:a16="http://schemas.microsoft.com/office/drawing/2014/main" id="{A32762DD-A13D-5445-9685-41B4DCE168AB}"/>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1" name="Group 18">
              <a:extLst>
                <a:ext uri="{FF2B5EF4-FFF2-40B4-BE49-F238E27FC236}">
                  <a16:creationId xmlns:a16="http://schemas.microsoft.com/office/drawing/2014/main" id="{4AEA648F-58C8-1047-A1AF-A32C632845BA}"/>
                </a:ext>
              </a:extLst>
            </p:cNvPr>
            <p:cNvGrpSpPr>
              <a:grpSpLocks/>
            </p:cNvGrpSpPr>
            <p:nvPr/>
          </p:nvGrpSpPr>
          <p:grpSpPr bwMode="auto">
            <a:xfrm>
              <a:off x="12552504" y="3727418"/>
              <a:ext cx="986752" cy="182532"/>
              <a:chOff x="5893" y="2387"/>
              <a:chExt cx="466" cy="115"/>
            </a:xfrm>
          </p:grpSpPr>
          <p:sp>
            <p:nvSpPr>
              <p:cNvPr id="72" name="Rectangle 19">
                <a:extLst>
                  <a:ext uri="{FF2B5EF4-FFF2-40B4-BE49-F238E27FC236}">
                    <a16:creationId xmlns:a16="http://schemas.microsoft.com/office/drawing/2014/main" id="{16DAECD4-EFBF-474C-9A0F-358CF912C309}"/>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0">
                <a:extLst>
                  <a:ext uri="{FF2B5EF4-FFF2-40B4-BE49-F238E27FC236}">
                    <a16:creationId xmlns:a16="http://schemas.microsoft.com/office/drawing/2014/main" id="{CDB54574-D1F2-7E4A-9FC2-1C7AD380EEB5}"/>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1">
                <a:extLst>
                  <a:ext uri="{FF2B5EF4-FFF2-40B4-BE49-F238E27FC236}">
                    <a16:creationId xmlns:a16="http://schemas.microsoft.com/office/drawing/2014/main" id="{1D9E17C3-90E4-7649-B27A-BA4C3C5C05B5}"/>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2">
                <a:extLst>
                  <a:ext uri="{FF2B5EF4-FFF2-40B4-BE49-F238E27FC236}">
                    <a16:creationId xmlns:a16="http://schemas.microsoft.com/office/drawing/2014/main" id="{1E0D0851-FABF-A24F-8902-CFC9EFE2B256}"/>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23">
              <a:extLst>
                <a:ext uri="{FF2B5EF4-FFF2-40B4-BE49-F238E27FC236}">
                  <a16:creationId xmlns:a16="http://schemas.microsoft.com/office/drawing/2014/main" id="{1F001566-E2EE-C748-B643-DC71C04B8296}"/>
                </a:ext>
              </a:extLst>
            </p:cNvPr>
            <p:cNvGrpSpPr>
              <a:grpSpLocks/>
            </p:cNvGrpSpPr>
            <p:nvPr/>
          </p:nvGrpSpPr>
          <p:grpSpPr bwMode="auto">
            <a:xfrm>
              <a:off x="12552504" y="3943282"/>
              <a:ext cx="986752" cy="182532"/>
              <a:chOff x="5893" y="2523"/>
              <a:chExt cx="466" cy="115"/>
            </a:xfrm>
          </p:grpSpPr>
          <p:sp>
            <p:nvSpPr>
              <p:cNvPr id="68" name="Rectangle 24">
                <a:extLst>
                  <a:ext uri="{FF2B5EF4-FFF2-40B4-BE49-F238E27FC236}">
                    <a16:creationId xmlns:a16="http://schemas.microsoft.com/office/drawing/2014/main" id="{410F3824-FCF7-F04E-A1AB-F4754391E48C}"/>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25">
                <a:extLst>
                  <a:ext uri="{FF2B5EF4-FFF2-40B4-BE49-F238E27FC236}">
                    <a16:creationId xmlns:a16="http://schemas.microsoft.com/office/drawing/2014/main" id="{98C45CA8-CF88-9E43-A2EB-FBAF0D6DA84E}"/>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26">
                <a:extLst>
                  <a:ext uri="{FF2B5EF4-FFF2-40B4-BE49-F238E27FC236}">
                    <a16:creationId xmlns:a16="http://schemas.microsoft.com/office/drawing/2014/main" id="{CF33E281-A40D-DA43-A313-57A13192C984}"/>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7">
                <a:extLst>
                  <a:ext uri="{FF2B5EF4-FFF2-40B4-BE49-F238E27FC236}">
                    <a16:creationId xmlns:a16="http://schemas.microsoft.com/office/drawing/2014/main" id="{7D2AEC8B-63C0-304C-A190-9CA72D7A0749}"/>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8">
              <a:extLst>
                <a:ext uri="{FF2B5EF4-FFF2-40B4-BE49-F238E27FC236}">
                  <a16:creationId xmlns:a16="http://schemas.microsoft.com/office/drawing/2014/main" id="{0C596433-8603-F24C-AEBC-D056413665F7}"/>
                </a:ext>
              </a:extLst>
            </p:cNvPr>
            <p:cNvGrpSpPr>
              <a:grpSpLocks/>
            </p:cNvGrpSpPr>
            <p:nvPr/>
          </p:nvGrpSpPr>
          <p:grpSpPr bwMode="auto">
            <a:xfrm>
              <a:off x="12552504" y="4159146"/>
              <a:ext cx="986752" cy="182532"/>
              <a:chOff x="5893" y="2659"/>
              <a:chExt cx="466" cy="115"/>
            </a:xfrm>
          </p:grpSpPr>
          <p:sp>
            <p:nvSpPr>
              <p:cNvPr id="64" name="Rectangle 29">
                <a:extLst>
                  <a:ext uri="{FF2B5EF4-FFF2-40B4-BE49-F238E27FC236}">
                    <a16:creationId xmlns:a16="http://schemas.microsoft.com/office/drawing/2014/main" id="{163DC086-4FD6-B949-B16E-D00693AAE447}"/>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0">
                <a:extLst>
                  <a:ext uri="{FF2B5EF4-FFF2-40B4-BE49-F238E27FC236}">
                    <a16:creationId xmlns:a16="http://schemas.microsoft.com/office/drawing/2014/main" id="{D4393B97-292F-F048-A775-5C8CC1D06D96}"/>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1">
                <a:extLst>
                  <a:ext uri="{FF2B5EF4-FFF2-40B4-BE49-F238E27FC236}">
                    <a16:creationId xmlns:a16="http://schemas.microsoft.com/office/drawing/2014/main" id="{F9ACC9AA-A151-BB47-B95E-BD1794FF118A}"/>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2">
                <a:extLst>
                  <a:ext uri="{FF2B5EF4-FFF2-40B4-BE49-F238E27FC236}">
                    <a16:creationId xmlns:a16="http://schemas.microsoft.com/office/drawing/2014/main" id="{BDBC2EEE-6947-6242-AA85-D27943ABF759}"/>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33">
              <a:extLst>
                <a:ext uri="{FF2B5EF4-FFF2-40B4-BE49-F238E27FC236}">
                  <a16:creationId xmlns:a16="http://schemas.microsoft.com/office/drawing/2014/main" id="{6CB4D485-15B4-7248-93DE-47357A9A3405}"/>
                </a:ext>
              </a:extLst>
            </p:cNvPr>
            <p:cNvGrpSpPr>
              <a:grpSpLocks/>
            </p:cNvGrpSpPr>
            <p:nvPr/>
          </p:nvGrpSpPr>
          <p:grpSpPr bwMode="auto">
            <a:xfrm>
              <a:off x="12552504" y="3511551"/>
              <a:ext cx="986752" cy="188882"/>
              <a:chOff x="5893" y="2251"/>
              <a:chExt cx="466" cy="119"/>
            </a:xfrm>
          </p:grpSpPr>
          <p:sp>
            <p:nvSpPr>
              <p:cNvPr id="60" name="Rectangle 34">
                <a:extLst>
                  <a:ext uri="{FF2B5EF4-FFF2-40B4-BE49-F238E27FC236}">
                    <a16:creationId xmlns:a16="http://schemas.microsoft.com/office/drawing/2014/main" id="{17E7BDFE-F5AE-2546-80F1-6D3A420E590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35">
                <a:extLst>
                  <a:ext uri="{FF2B5EF4-FFF2-40B4-BE49-F238E27FC236}">
                    <a16:creationId xmlns:a16="http://schemas.microsoft.com/office/drawing/2014/main" id="{27CBD566-8C0A-0D43-838D-ACD3A1C4841E}"/>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36">
                <a:extLst>
                  <a:ext uri="{FF2B5EF4-FFF2-40B4-BE49-F238E27FC236}">
                    <a16:creationId xmlns:a16="http://schemas.microsoft.com/office/drawing/2014/main" id="{AD1533C6-7181-0B40-AA93-DF9FA720F836}"/>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7">
                <a:extLst>
                  <a:ext uri="{FF2B5EF4-FFF2-40B4-BE49-F238E27FC236}">
                    <a16:creationId xmlns:a16="http://schemas.microsoft.com/office/drawing/2014/main" id="{0AD3C1B9-C92D-BB46-B25C-33947C6406C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38">
              <a:extLst>
                <a:ext uri="{FF2B5EF4-FFF2-40B4-BE49-F238E27FC236}">
                  <a16:creationId xmlns:a16="http://schemas.microsoft.com/office/drawing/2014/main" id="{4A756452-635E-CC4E-B0D8-F467590AD7A5}"/>
                </a:ext>
              </a:extLst>
            </p:cNvPr>
            <p:cNvGrpSpPr>
              <a:grpSpLocks/>
            </p:cNvGrpSpPr>
            <p:nvPr/>
          </p:nvGrpSpPr>
          <p:grpSpPr bwMode="auto">
            <a:xfrm>
              <a:off x="12552504" y="4519449"/>
              <a:ext cx="986752" cy="182532"/>
              <a:chOff x="5893" y="2886"/>
              <a:chExt cx="466" cy="115"/>
            </a:xfrm>
          </p:grpSpPr>
          <p:sp>
            <p:nvSpPr>
              <p:cNvPr id="56" name="Rectangle 39">
                <a:extLst>
                  <a:ext uri="{FF2B5EF4-FFF2-40B4-BE49-F238E27FC236}">
                    <a16:creationId xmlns:a16="http://schemas.microsoft.com/office/drawing/2014/main" id="{107637FE-00CE-A44F-A5EA-FA149E6AE9A7}"/>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0">
                <a:extLst>
                  <a:ext uri="{FF2B5EF4-FFF2-40B4-BE49-F238E27FC236}">
                    <a16:creationId xmlns:a16="http://schemas.microsoft.com/office/drawing/2014/main" id="{B82B564F-B2F3-BC41-B78F-9EC516DDDF6C}"/>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1">
                <a:extLst>
                  <a:ext uri="{FF2B5EF4-FFF2-40B4-BE49-F238E27FC236}">
                    <a16:creationId xmlns:a16="http://schemas.microsoft.com/office/drawing/2014/main" id="{470DDBB4-E781-4E45-9C2A-64EBBFFD4E8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2">
                <a:extLst>
                  <a:ext uri="{FF2B5EF4-FFF2-40B4-BE49-F238E27FC236}">
                    <a16:creationId xmlns:a16="http://schemas.microsoft.com/office/drawing/2014/main" id="{A7A4D643-CAD2-F54C-80D4-1C8C43B1B270}"/>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43">
              <a:extLst>
                <a:ext uri="{FF2B5EF4-FFF2-40B4-BE49-F238E27FC236}">
                  <a16:creationId xmlns:a16="http://schemas.microsoft.com/office/drawing/2014/main" id="{3A0837DC-29F2-4F46-9E11-29C20DB559B0}"/>
                </a:ext>
              </a:extLst>
            </p:cNvPr>
            <p:cNvGrpSpPr>
              <a:grpSpLocks/>
            </p:cNvGrpSpPr>
            <p:nvPr/>
          </p:nvGrpSpPr>
          <p:grpSpPr bwMode="auto">
            <a:xfrm>
              <a:off x="12552504" y="4735313"/>
              <a:ext cx="986752" cy="182532"/>
              <a:chOff x="5893" y="3022"/>
              <a:chExt cx="466" cy="115"/>
            </a:xfrm>
          </p:grpSpPr>
          <p:sp>
            <p:nvSpPr>
              <p:cNvPr id="52" name="Rectangle 44">
                <a:extLst>
                  <a:ext uri="{FF2B5EF4-FFF2-40B4-BE49-F238E27FC236}">
                    <a16:creationId xmlns:a16="http://schemas.microsoft.com/office/drawing/2014/main" id="{BE48E465-1B00-9D49-AC97-F6F7C2E8C5D8}"/>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45">
                <a:extLst>
                  <a:ext uri="{FF2B5EF4-FFF2-40B4-BE49-F238E27FC236}">
                    <a16:creationId xmlns:a16="http://schemas.microsoft.com/office/drawing/2014/main" id="{665052F5-ED4C-3D40-9364-F4472472FF9E}"/>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46">
                <a:extLst>
                  <a:ext uri="{FF2B5EF4-FFF2-40B4-BE49-F238E27FC236}">
                    <a16:creationId xmlns:a16="http://schemas.microsoft.com/office/drawing/2014/main" id="{E4DF1BCE-5122-3E4D-B4AC-67772AC8C7B2}"/>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7">
                <a:extLst>
                  <a:ext uri="{FF2B5EF4-FFF2-40B4-BE49-F238E27FC236}">
                    <a16:creationId xmlns:a16="http://schemas.microsoft.com/office/drawing/2014/main" id="{89E0A5A8-FB3E-4A45-B2D5-BDE5F4692BDF}"/>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48">
              <a:extLst>
                <a:ext uri="{FF2B5EF4-FFF2-40B4-BE49-F238E27FC236}">
                  <a16:creationId xmlns:a16="http://schemas.microsoft.com/office/drawing/2014/main" id="{70683C75-B226-3543-81B5-F2BD7AEC5457}"/>
                </a:ext>
              </a:extLst>
            </p:cNvPr>
            <p:cNvGrpSpPr>
              <a:grpSpLocks/>
            </p:cNvGrpSpPr>
            <p:nvPr/>
          </p:nvGrpSpPr>
          <p:grpSpPr bwMode="auto">
            <a:xfrm>
              <a:off x="12552504" y="4951179"/>
              <a:ext cx="986752" cy="182532"/>
              <a:chOff x="5893" y="3158"/>
              <a:chExt cx="466" cy="115"/>
            </a:xfrm>
          </p:grpSpPr>
          <p:sp>
            <p:nvSpPr>
              <p:cNvPr id="48" name="Rectangle 49">
                <a:extLst>
                  <a:ext uri="{FF2B5EF4-FFF2-40B4-BE49-F238E27FC236}">
                    <a16:creationId xmlns:a16="http://schemas.microsoft.com/office/drawing/2014/main" id="{7A428253-9AB8-4F42-86AC-56642765BD0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0">
                <a:extLst>
                  <a:ext uri="{FF2B5EF4-FFF2-40B4-BE49-F238E27FC236}">
                    <a16:creationId xmlns:a16="http://schemas.microsoft.com/office/drawing/2014/main" id="{1A5E5F46-FA51-0F40-AE49-8605572F5AF3}"/>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1">
                <a:extLst>
                  <a:ext uri="{FF2B5EF4-FFF2-40B4-BE49-F238E27FC236}">
                    <a16:creationId xmlns:a16="http://schemas.microsoft.com/office/drawing/2014/main" id="{D6EA7C46-8AD1-8C44-8050-33AA8DD7AD46}"/>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2">
                <a:extLst>
                  <a:ext uri="{FF2B5EF4-FFF2-40B4-BE49-F238E27FC236}">
                    <a16:creationId xmlns:a16="http://schemas.microsoft.com/office/drawing/2014/main" id="{ADD6BE2A-B5E4-2E48-B4DA-75B2FDCCA313}"/>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53">
              <a:extLst>
                <a:ext uri="{FF2B5EF4-FFF2-40B4-BE49-F238E27FC236}">
                  <a16:creationId xmlns:a16="http://schemas.microsoft.com/office/drawing/2014/main" id="{8165E06C-8754-814D-A59B-8FD0177B5380}"/>
                </a:ext>
              </a:extLst>
            </p:cNvPr>
            <p:cNvGrpSpPr>
              <a:grpSpLocks/>
            </p:cNvGrpSpPr>
            <p:nvPr/>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9803523F-7203-F345-ADED-865DC350AC3B}"/>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DA46AC96-797B-5941-8885-16C0CEFBFD28}"/>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A348BED6-4B21-034F-BACA-ECC475C61C3B}"/>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0C67BFA6-2774-854A-93D8-55B87B85F396}"/>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58">
              <a:extLst>
                <a:ext uri="{FF2B5EF4-FFF2-40B4-BE49-F238E27FC236}">
                  <a16:creationId xmlns:a16="http://schemas.microsoft.com/office/drawing/2014/main" id="{0E20F6F6-7237-674E-94CA-C1BBBB04529C}"/>
                </a:ext>
              </a:extLst>
            </p:cNvPr>
            <p:cNvGrpSpPr>
              <a:grpSpLocks/>
            </p:cNvGrpSpPr>
            <p:nvPr/>
          </p:nvGrpSpPr>
          <p:grpSpPr bwMode="auto">
            <a:xfrm>
              <a:off x="12552504" y="5527346"/>
              <a:ext cx="986752" cy="182532"/>
              <a:chOff x="5893" y="3521"/>
              <a:chExt cx="466" cy="115"/>
            </a:xfrm>
          </p:grpSpPr>
          <p:sp>
            <p:nvSpPr>
              <p:cNvPr id="40" name="Rectangle 59">
                <a:extLst>
                  <a:ext uri="{FF2B5EF4-FFF2-40B4-BE49-F238E27FC236}">
                    <a16:creationId xmlns:a16="http://schemas.microsoft.com/office/drawing/2014/main" id="{DBAE8399-A03A-6E44-9446-9070587EC606}"/>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0">
                <a:extLst>
                  <a:ext uri="{FF2B5EF4-FFF2-40B4-BE49-F238E27FC236}">
                    <a16:creationId xmlns:a16="http://schemas.microsoft.com/office/drawing/2014/main" id="{CA3809A9-271D-2F46-8955-F984C80FC172}"/>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1">
                <a:extLst>
                  <a:ext uri="{FF2B5EF4-FFF2-40B4-BE49-F238E27FC236}">
                    <a16:creationId xmlns:a16="http://schemas.microsoft.com/office/drawing/2014/main" id="{0D037D57-28BB-3648-B8EB-4250A34B073A}"/>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2">
                <a:extLst>
                  <a:ext uri="{FF2B5EF4-FFF2-40B4-BE49-F238E27FC236}">
                    <a16:creationId xmlns:a16="http://schemas.microsoft.com/office/drawing/2014/main" id="{DFD582BF-321F-364E-9D05-53350CD9230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63">
              <a:extLst>
                <a:ext uri="{FF2B5EF4-FFF2-40B4-BE49-F238E27FC236}">
                  <a16:creationId xmlns:a16="http://schemas.microsoft.com/office/drawing/2014/main" id="{E12726DB-7EE5-E243-9FB9-15A73CAED5A8}"/>
                </a:ext>
              </a:extLst>
            </p:cNvPr>
            <p:cNvGrpSpPr>
              <a:grpSpLocks/>
            </p:cNvGrpSpPr>
            <p:nvPr/>
          </p:nvGrpSpPr>
          <p:grpSpPr bwMode="auto">
            <a:xfrm>
              <a:off x="12552504" y="5743210"/>
              <a:ext cx="986752" cy="182532"/>
              <a:chOff x="5893" y="3657"/>
              <a:chExt cx="466" cy="115"/>
            </a:xfrm>
          </p:grpSpPr>
          <p:sp>
            <p:nvSpPr>
              <p:cNvPr id="36" name="Rectangle 64">
                <a:extLst>
                  <a:ext uri="{FF2B5EF4-FFF2-40B4-BE49-F238E27FC236}">
                    <a16:creationId xmlns:a16="http://schemas.microsoft.com/office/drawing/2014/main" id="{5C5D3987-D9C6-6F40-ABEB-4D0295D9840E}"/>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65">
                <a:extLst>
                  <a:ext uri="{FF2B5EF4-FFF2-40B4-BE49-F238E27FC236}">
                    <a16:creationId xmlns:a16="http://schemas.microsoft.com/office/drawing/2014/main" id="{173DC0C7-D94B-1E4D-B1A1-D008FE5AE0B5}"/>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66">
                <a:extLst>
                  <a:ext uri="{FF2B5EF4-FFF2-40B4-BE49-F238E27FC236}">
                    <a16:creationId xmlns:a16="http://schemas.microsoft.com/office/drawing/2014/main" id="{94849B1F-2909-C942-9B34-9C0D20D2C0CF}"/>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7">
                <a:extLst>
                  <a:ext uri="{FF2B5EF4-FFF2-40B4-BE49-F238E27FC236}">
                    <a16:creationId xmlns:a16="http://schemas.microsoft.com/office/drawing/2014/main" id="{2B96F0F2-CF4F-4D46-B6C8-8A87C5C3539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68">
              <a:extLst>
                <a:ext uri="{FF2B5EF4-FFF2-40B4-BE49-F238E27FC236}">
                  <a16:creationId xmlns:a16="http://schemas.microsoft.com/office/drawing/2014/main" id="{712A9312-36DB-F245-918A-A4AF63ADAF94}"/>
                </a:ext>
              </a:extLst>
            </p:cNvPr>
            <p:cNvGrpSpPr>
              <a:grpSpLocks/>
            </p:cNvGrpSpPr>
            <p:nvPr/>
          </p:nvGrpSpPr>
          <p:grpSpPr bwMode="auto">
            <a:xfrm>
              <a:off x="12552504" y="6103513"/>
              <a:ext cx="986752" cy="182532"/>
              <a:chOff x="5893" y="3884"/>
              <a:chExt cx="466" cy="115"/>
            </a:xfrm>
          </p:grpSpPr>
          <p:sp>
            <p:nvSpPr>
              <p:cNvPr id="32" name="Rectangle 69">
                <a:extLst>
                  <a:ext uri="{FF2B5EF4-FFF2-40B4-BE49-F238E27FC236}">
                    <a16:creationId xmlns:a16="http://schemas.microsoft.com/office/drawing/2014/main" id="{33F68D39-506B-134E-B390-591C14CB340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0">
                <a:extLst>
                  <a:ext uri="{FF2B5EF4-FFF2-40B4-BE49-F238E27FC236}">
                    <a16:creationId xmlns:a16="http://schemas.microsoft.com/office/drawing/2014/main" id="{0871189D-41C5-E94B-BAB2-C6996E7888B5}"/>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1">
                <a:extLst>
                  <a:ext uri="{FF2B5EF4-FFF2-40B4-BE49-F238E27FC236}">
                    <a16:creationId xmlns:a16="http://schemas.microsoft.com/office/drawing/2014/main" id="{4EDB5A23-0A15-094E-A2A8-3ABAC65551C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2">
                <a:extLst>
                  <a:ext uri="{FF2B5EF4-FFF2-40B4-BE49-F238E27FC236}">
                    <a16:creationId xmlns:a16="http://schemas.microsoft.com/office/drawing/2014/main" id="{A6DFF519-A475-2D44-B79A-60DD93F0AC13}"/>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73">
              <a:extLst>
                <a:ext uri="{FF2B5EF4-FFF2-40B4-BE49-F238E27FC236}">
                  <a16:creationId xmlns:a16="http://schemas.microsoft.com/office/drawing/2014/main" id="{812B6BC4-4E50-AB42-874A-15E9D7FC9DE1}"/>
                </a:ext>
              </a:extLst>
            </p:cNvPr>
            <p:cNvGrpSpPr>
              <a:grpSpLocks/>
            </p:cNvGrpSpPr>
            <p:nvPr/>
          </p:nvGrpSpPr>
          <p:grpSpPr bwMode="auto">
            <a:xfrm>
              <a:off x="12552504" y="6328901"/>
              <a:ext cx="986752" cy="182532"/>
              <a:chOff x="5893" y="4026"/>
              <a:chExt cx="466" cy="115"/>
            </a:xfrm>
          </p:grpSpPr>
          <p:sp>
            <p:nvSpPr>
              <p:cNvPr id="28" name="Rectangle 74">
                <a:extLst>
                  <a:ext uri="{FF2B5EF4-FFF2-40B4-BE49-F238E27FC236}">
                    <a16:creationId xmlns:a16="http://schemas.microsoft.com/office/drawing/2014/main" id="{10B3CF41-DF46-7F40-BCBA-733E388A0FE8}"/>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75">
                <a:extLst>
                  <a:ext uri="{FF2B5EF4-FFF2-40B4-BE49-F238E27FC236}">
                    <a16:creationId xmlns:a16="http://schemas.microsoft.com/office/drawing/2014/main" id="{09490481-F2D8-3F40-9DA7-90B1ECA2BD9C}"/>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76">
                <a:extLst>
                  <a:ext uri="{FF2B5EF4-FFF2-40B4-BE49-F238E27FC236}">
                    <a16:creationId xmlns:a16="http://schemas.microsoft.com/office/drawing/2014/main" id="{0571F550-46E9-1640-8C21-6BED26826FDF}"/>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7">
                <a:extLst>
                  <a:ext uri="{FF2B5EF4-FFF2-40B4-BE49-F238E27FC236}">
                    <a16:creationId xmlns:a16="http://schemas.microsoft.com/office/drawing/2014/main" id="{FDF8AAA7-4C4D-B743-8716-49BE0ED8287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78">
              <a:extLst>
                <a:ext uri="{FF2B5EF4-FFF2-40B4-BE49-F238E27FC236}">
                  <a16:creationId xmlns:a16="http://schemas.microsoft.com/office/drawing/2014/main" id="{C768F846-FE40-F440-BE22-7A873A196EAD}"/>
                </a:ext>
              </a:extLst>
            </p:cNvPr>
            <p:cNvGrpSpPr>
              <a:grpSpLocks/>
            </p:cNvGrpSpPr>
            <p:nvPr/>
          </p:nvGrpSpPr>
          <p:grpSpPr bwMode="auto">
            <a:xfrm>
              <a:off x="12552504" y="6552703"/>
              <a:ext cx="986752" cy="182532"/>
              <a:chOff x="5893" y="4167"/>
              <a:chExt cx="466" cy="115"/>
            </a:xfrm>
          </p:grpSpPr>
          <p:sp>
            <p:nvSpPr>
              <p:cNvPr id="24" name="Rectangle 79">
                <a:extLst>
                  <a:ext uri="{FF2B5EF4-FFF2-40B4-BE49-F238E27FC236}">
                    <a16:creationId xmlns:a16="http://schemas.microsoft.com/office/drawing/2014/main" id="{A687666E-F1E4-E345-8696-F18815D9CED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80">
                <a:extLst>
                  <a:ext uri="{FF2B5EF4-FFF2-40B4-BE49-F238E27FC236}">
                    <a16:creationId xmlns:a16="http://schemas.microsoft.com/office/drawing/2014/main" id="{6DD6FC9D-2F23-8B47-AB88-1C128AF5082C}"/>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81">
                <a:extLst>
                  <a:ext uri="{FF2B5EF4-FFF2-40B4-BE49-F238E27FC236}">
                    <a16:creationId xmlns:a16="http://schemas.microsoft.com/office/drawing/2014/main" id="{B9C46CBF-8450-944F-A16A-2239B6B202CC}"/>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2">
                <a:extLst>
                  <a:ext uri="{FF2B5EF4-FFF2-40B4-BE49-F238E27FC236}">
                    <a16:creationId xmlns:a16="http://schemas.microsoft.com/office/drawing/2014/main" id="{55C77D5A-EC15-2948-9B90-2FEE957A3E76}"/>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6" name="Rectangle 83">
            <a:extLst>
              <a:ext uri="{FF2B5EF4-FFF2-40B4-BE49-F238E27FC236}">
                <a16:creationId xmlns:a16="http://schemas.microsoft.com/office/drawing/2014/main" id="{2AFED805-51FF-7C41-A4A6-770EC8C36303}"/>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7" name="Rectangle 84">
            <a:extLst>
              <a:ext uri="{FF2B5EF4-FFF2-40B4-BE49-F238E27FC236}">
                <a16:creationId xmlns:a16="http://schemas.microsoft.com/office/drawing/2014/main" id="{86991268-F6A3-9340-984F-D4F7641A48B4}"/>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6" name="矩形 75"/>
          <p:cNvSpPr/>
          <p:nvPr userDrawn="1"/>
        </p:nvSpPr>
        <p:spPr bwMode="auto">
          <a:xfrm>
            <a:off x="2292125" y="222933"/>
            <a:ext cx="6891755" cy="6446427"/>
          </a:xfrm>
          <a:prstGeom prst="rect">
            <a:avLst/>
          </a:prstGeom>
          <a:blipFill dpi="0" rotWithShape="1">
            <a:blip r:embed="rId3"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995536" y="3909114"/>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4" cstate="print">
            <a:extLst>
              <a:ext uri="{28A0092B-C50C-407E-A947-70E740481C1C}">
                <a14:useLocalDpi xmlns:a14="http://schemas.microsoft.com/office/drawing/2010/main"/>
              </a:ext>
            </a:extLst>
          </a:blip>
          <a:srcRect/>
          <a:stretch>
            <a:fillRect/>
          </a:stretch>
        </p:blipFill>
        <p:spPr bwMode="auto">
          <a:xfrm>
            <a:off x="3595099" y="1095719"/>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3420406" y="713271"/>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副标题 2">
            <a:extLst>
              <a:ext uri="{FF2B5EF4-FFF2-40B4-BE49-F238E27FC236}">
                <a16:creationId xmlns:a16="http://schemas.microsoft.com/office/drawing/2014/main" id="{37B817A9-DDF9-C947-809E-CEA56D73EBC6}"/>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 name="Rectangle 15">
            <a:extLst>
              <a:ext uri="{FF2B5EF4-FFF2-40B4-BE49-F238E27FC236}">
                <a16:creationId xmlns:a16="http://schemas.microsoft.com/office/drawing/2014/main" id="{C4458838-338E-8D42-AA9D-94F62EE94770}"/>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8" name="组合 7">
            <a:extLst>
              <a:ext uri="{FF2B5EF4-FFF2-40B4-BE49-F238E27FC236}">
                <a16:creationId xmlns:a16="http://schemas.microsoft.com/office/drawing/2014/main" id="{CB242561-53C6-8547-8148-42FC53DEAEB9}"/>
              </a:ext>
            </a:extLst>
          </p:cNvPr>
          <p:cNvGrpSpPr/>
          <p:nvPr userDrawn="1"/>
        </p:nvGrpSpPr>
        <p:grpSpPr>
          <a:xfrm>
            <a:off x="12438524" y="3358802"/>
            <a:ext cx="1214711" cy="3499198"/>
            <a:chOff x="12438524" y="3358802"/>
            <a:chExt cx="1214711" cy="3499198"/>
          </a:xfrm>
        </p:grpSpPr>
        <p:sp>
          <p:nvSpPr>
            <p:cNvPr id="9" name="矩形 8">
              <a:extLst>
                <a:ext uri="{FF2B5EF4-FFF2-40B4-BE49-F238E27FC236}">
                  <a16:creationId xmlns:a16="http://schemas.microsoft.com/office/drawing/2014/main" id="{CAA77BF3-454A-354A-8C48-BFD2E51CEA41}"/>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0" name="Group 18">
              <a:extLst>
                <a:ext uri="{FF2B5EF4-FFF2-40B4-BE49-F238E27FC236}">
                  <a16:creationId xmlns:a16="http://schemas.microsoft.com/office/drawing/2014/main" id="{54971CD1-38A9-364D-AE35-6DB9389172B7}"/>
                </a:ext>
              </a:extLst>
            </p:cNvPr>
            <p:cNvGrpSpPr>
              <a:grpSpLocks/>
            </p:cNvGrpSpPr>
            <p:nvPr/>
          </p:nvGrpSpPr>
          <p:grpSpPr bwMode="auto">
            <a:xfrm>
              <a:off x="12552504" y="3727418"/>
              <a:ext cx="986752" cy="182532"/>
              <a:chOff x="5893" y="2387"/>
              <a:chExt cx="466" cy="115"/>
            </a:xfrm>
          </p:grpSpPr>
          <p:sp>
            <p:nvSpPr>
              <p:cNvPr id="72" name="Rectangle 19">
                <a:extLst>
                  <a:ext uri="{FF2B5EF4-FFF2-40B4-BE49-F238E27FC236}">
                    <a16:creationId xmlns:a16="http://schemas.microsoft.com/office/drawing/2014/main" id="{68BBD417-61AF-F844-8352-2CE918717AED}"/>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0">
                <a:extLst>
                  <a:ext uri="{FF2B5EF4-FFF2-40B4-BE49-F238E27FC236}">
                    <a16:creationId xmlns:a16="http://schemas.microsoft.com/office/drawing/2014/main" id="{3F883A99-6F34-594A-83DF-A5F39E28115E}"/>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1">
                <a:extLst>
                  <a:ext uri="{FF2B5EF4-FFF2-40B4-BE49-F238E27FC236}">
                    <a16:creationId xmlns:a16="http://schemas.microsoft.com/office/drawing/2014/main" id="{2F9809A7-0794-6F41-BD3F-7C3B567916C4}"/>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2">
                <a:extLst>
                  <a:ext uri="{FF2B5EF4-FFF2-40B4-BE49-F238E27FC236}">
                    <a16:creationId xmlns:a16="http://schemas.microsoft.com/office/drawing/2014/main" id="{1C1CEEF4-6C8B-9544-9FE0-050F7C3AE68C}"/>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23">
              <a:extLst>
                <a:ext uri="{FF2B5EF4-FFF2-40B4-BE49-F238E27FC236}">
                  <a16:creationId xmlns:a16="http://schemas.microsoft.com/office/drawing/2014/main" id="{C3918180-990A-6949-A0A5-F96DDAE77ABB}"/>
                </a:ext>
              </a:extLst>
            </p:cNvPr>
            <p:cNvGrpSpPr>
              <a:grpSpLocks/>
            </p:cNvGrpSpPr>
            <p:nvPr/>
          </p:nvGrpSpPr>
          <p:grpSpPr bwMode="auto">
            <a:xfrm>
              <a:off x="12552504" y="3943282"/>
              <a:ext cx="986752" cy="182532"/>
              <a:chOff x="5893" y="2523"/>
              <a:chExt cx="466" cy="115"/>
            </a:xfrm>
          </p:grpSpPr>
          <p:sp>
            <p:nvSpPr>
              <p:cNvPr id="68" name="Rectangle 24">
                <a:extLst>
                  <a:ext uri="{FF2B5EF4-FFF2-40B4-BE49-F238E27FC236}">
                    <a16:creationId xmlns:a16="http://schemas.microsoft.com/office/drawing/2014/main" id="{D3A1DAC5-B641-384E-8860-DA47FF1C030A}"/>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25">
                <a:extLst>
                  <a:ext uri="{FF2B5EF4-FFF2-40B4-BE49-F238E27FC236}">
                    <a16:creationId xmlns:a16="http://schemas.microsoft.com/office/drawing/2014/main" id="{A3400053-8384-354C-9D61-990E75DDD2ED}"/>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26">
                <a:extLst>
                  <a:ext uri="{FF2B5EF4-FFF2-40B4-BE49-F238E27FC236}">
                    <a16:creationId xmlns:a16="http://schemas.microsoft.com/office/drawing/2014/main" id="{8E19E120-6B1D-8645-96D8-2FD052615E18}"/>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7">
                <a:extLst>
                  <a:ext uri="{FF2B5EF4-FFF2-40B4-BE49-F238E27FC236}">
                    <a16:creationId xmlns:a16="http://schemas.microsoft.com/office/drawing/2014/main" id="{A75F5138-EBD2-DC45-A678-26D2958862A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8">
              <a:extLst>
                <a:ext uri="{FF2B5EF4-FFF2-40B4-BE49-F238E27FC236}">
                  <a16:creationId xmlns:a16="http://schemas.microsoft.com/office/drawing/2014/main" id="{9464CABA-4BEC-7744-971C-3517FF50D143}"/>
                </a:ext>
              </a:extLst>
            </p:cNvPr>
            <p:cNvGrpSpPr>
              <a:grpSpLocks/>
            </p:cNvGrpSpPr>
            <p:nvPr/>
          </p:nvGrpSpPr>
          <p:grpSpPr bwMode="auto">
            <a:xfrm>
              <a:off x="12552504" y="4159146"/>
              <a:ext cx="986752" cy="182532"/>
              <a:chOff x="5893" y="2659"/>
              <a:chExt cx="466" cy="115"/>
            </a:xfrm>
          </p:grpSpPr>
          <p:sp>
            <p:nvSpPr>
              <p:cNvPr id="64" name="Rectangle 29">
                <a:extLst>
                  <a:ext uri="{FF2B5EF4-FFF2-40B4-BE49-F238E27FC236}">
                    <a16:creationId xmlns:a16="http://schemas.microsoft.com/office/drawing/2014/main" id="{A10126E4-877A-0B49-8B1B-F840C935EA60}"/>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0">
                <a:extLst>
                  <a:ext uri="{FF2B5EF4-FFF2-40B4-BE49-F238E27FC236}">
                    <a16:creationId xmlns:a16="http://schemas.microsoft.com/office/drawing/2014/main" id="{1E035294-E0FA-F444-A874-CE90C246FAB4}"/>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1">
                <a:extLst>
                  <a:ext uri="{FF2B5EF4-FFF2-40B4-BE49-F238E27FC236}">
                    <a16:creationId xmlns:a16="http://schemas.microsoft.com/office/drawing/2014/main" id="{5BF0561C-CCA5-6D41-B7C3-C6FB2CBE18AF}"/>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2">
                <a:extLst>
                  <a:ext uri="{FF2B5EF4-FFF2-40B4-BE49-F238E27FC236}">
                    <a16:creationId xmlns:a16="http://schemas.microsoft.com/office/drawing/2014/main" id="{AE3905E9-BA2B-654C-ACFD-AF2B70804F85}"/>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33">
              <a:extLst>
                <a:ext uri="{FF2B5EF4-FFF2-40B4-BE49-F238E27FC236}">
                  <a16:creationId xmlns:a16="http://schemas.microsoft.com/office/drawing/2014/main" id="{A5AED336-1BF0-4849-ACAA-030202E2590C}"/>
                </a:ext>
              </a:extLst>
            </p:cNvPr>
            <p:cNvGrpSpPr>
              <a:grpSpLocks/>
            </p:cNvGrpSpPr>
            <p:nvPr/>
          </p:nvGrpSpPr>
          <p:grpSpPr bwMode="auto">
            <a:xfrm>
              <a:off x="12552504" y="3511551"/>
              <a:ext cx="986752" cy="188882"/>
              <a:chOff x="5893" y="2251"/>
              <a:chExt cx="466" cy="119"/>
            </a:xfrm>
          </p:grpSpPr>
          <p:sp>
            <p:nvSpPr>
              <p:cNvPr id="60" name="Rectangle 34">
                <a:extLst>
                  <a:ext uri="{FF2B5EF4-FFF2-40B4-BE49-F238E27FC236}">
                    <a16:creationId xmlns:a16="http://schemas.microsoft.com/office/drawing/2014/main" id="{DBA465A2-C2DD-A045-883E-D31BAE466F1C}"/>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35">
                <a:extLst>
                  <a:ext uri="{FF2B5EF4-FFF2-40B4-BE49-F238E27FC236}">
                    <a16:creationId xmlns:a16="http://schemas.microsoft.com/office/drawing/2014/main" id="{488FD0F3-6658-754E-AADC-3882B7E2168D}"/>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36">
                <a:extLst>
                  <a:ext uri="{FF2B5EF4-FFF2-40B4-BE49-F238E27FC236}">
                    <a16:creationId xmlns:a16="http://schemas.microsoft.com/office/drawing/2014/main" id="{A7FCB6D0-7E6B-B74F-A335-08073F2CC7A7}"/>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7">
                <a:extLst>
                  <a:ext uri="{FF2B5EF4-FFF2-40B4-BE49-F238E27FC236}">
                    <a16:creationId xmlns:a16="http://schemas.microsoft.com/office/drawing/2014/main" id="{8D94A7C0-8567-5744-82C2-D9B86DA08951}"/>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38">
              <a:extLst>
                <a:ext uri="{FF2B5EF4-FFF2-40B4-BE49-F238E27FC236}">
                  <a16:creationId xmlns:a16="http://schemas.microsoft.com/office/drawing/2014/main" id="{71D3F7D6-BCB3-7546-A8BE-1CE3EBBCFAD3}"/>
                </a:ext>
              </a:extLst>
            </p:cNvPr>
            <p:cNvGrpSpPr>
              <a:grpSpLocks/>
            </p:cNvGrpSpPr>
            <p:nvPr/>
          </p:nvGrpSpPr>
          <p:grpSpPr bwMode="auto">
            <a:xfrm>
              <a:off x="12552504" y="4519449"/>
              <a:ext cx="986752" cy="182532"/>
              <a:chOff x="5893" y="2886"/>
              <a:chExt cx="466" cy="115"/>
            </a:xfrm>
          </p:grpSpPr>
          <p:sp>
            <p:nvSpPr>
              <p:cNvPr id="56" name="Rectangle 39">
                <a:extLst>
                  <a:ext uri="{FF2B5EF4-FFF2-40B4-BE49-F238E27FC236}">
                    <a16:creationId xmlns:a16="http://schemas.microsoft.com/office/drawing/2014/main" id="{7E1ED929-E07E-E142-B92A-9D417B6C6387}"/>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0">
                <a:extLst>
                  <a:ext uri="{FF2B5EF4-FFF2-40B4-BE49-F238E27FC236}">
                    <a16:creationId xmlns:a16="http://schemas.microsoft.com/office/drawing/2014/main" id="{4AAA8FFD-EC16-4E45-B043-B58739D4C7D2}"/>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1">
                <a:extLst>
                  <a:ext uri="{FF2B5EF4-FFF2-40B4-BE49-F238E27FC236}">
                    <a16:creationId xmlns:a16="http://schemas.microsoft.com/office/drawing/2014/main" id="{69437527-FFC7-2649-A2E9-A7D0B2A6F3E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2">
                <a:extLst>
                  <a:ext uri="{FF2B5EF4-FFF2-40B4-BE49-F238E27FC236}">
                    <a16:creationId xmlns:a16="http://schemas.microsoft.com/office/drawing/2014/main" id="{D8FD6972-4FAA-3348-84B7-0F326AF669BB}"/>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43">
              <a:extLst>
                <a:ext uri="{FF2B5EF4-FFF2-40B4-BE49-F238E27FC236}">
                  <a16:creationId xmlns:a16="http://schemas.microsoft.com/office/drawing/2014/main" id="{E69F6F07-0220-2F49-9597-93738A5AD6CC}"/>
                </a:ext>
              </a:extLst>
            </p:cNvPr>
            <p:cNvGrpSpPr>
              <a:grpSpLocks/>
            </p:cNvGrpSpPr>
            <p:nvPr/>
          </p:nvGrpSpPr>
          <p:grpSpPr bwMode="auto">
            <a:xfrm>
              <a:off x="12552504" y="4735313"/>
              <a:ext cx="986752" cy="182532"/>
              <a:chOff x="5893" y="3022"/>
              <a:chExt cx="466" cy="115"/>
            </a:xfrm>
          </p:grpSpPr>
          <p:sp>
            <p:nvSpPr>
              <p:cNvPr id="52" name="Rectangle 44">
                <a:extLst>
                  <a:ext uri="{FF2B5EF4-FFF2-40B4-BE49-F238E27FC236}">
                    <a16:creationId xmlns:a16="http://schemas.microsoft.com/office/drawing/2014/main" id="{E90F3B0A-EC71-8B4C-BAB8-48E5E0F03E56}"/>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45">
                <a:extLst>
                  <a:ext uri="{FF2B5EF4-FFF2-40B4-BE49-F238E27FC236}">
                    <a16:creationId xmlns:a16="http://schemas.microsoft.com/office/drawing/2014/main" id="{11C72E11-FF27-6B48-8639-87A417AA138E}"/>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46">
                <a:extLst>
                  <a:ext uri="{FF2B5EF4-FFF2-40B4-BE49-F238E27FC236}">
                    <a16:creationId xmlns:a16="http://schemas.microsoft.com/office/drawing/2014/main" id="{D32554F3-ECA8-554F-A8BF-51E44245D2CE}"/>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7">
                <a:extLst>
                  <a:ext uri="{FF2B5EF4-FFF2-40B4-BE49-F238E27FC236}">
                    <a16:creationId xmlns:a16="http://schemas.microsoft.com/office/drawing/2014/main" id="{27B05413-3179-FA4D-8E48-135DC1EA816D}"/>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48">
              <a:extLst>
                <a:ext uri="{FF2B5EF4-FFF2-40B4-BE49-F238E27FC236}">
                  <a16:creationId xmlns:a16="http://schemas.microsoft.com/office/drawing/2014/main" id="{E8F46C23-AC9A-9441-974E-3A9E1FADFA39}"/>
                </a:ext>
              </a:extLst>
            </p:cNvPr>
            <p:cNvGrpSpPr>
              <a:grpSpLocks/>
            </p:cNvGrpSpPr>
            <p:nvPr/>
          </p:nvGrpSpPr>
          <p:grpSpPr bwMode="auto">
            <a:xfrm>
              <a:off x="12552504" y="4951179"/>
              <a:ext cx="986752" cy="182532"/>
              <a:chOff x="5893" y="3158"/>
              <a:chExt cx="466" cy="115"/>
            </a:xfrm>
          </p:grpSpPr>
          <p:sp>
            <p:nvSpPr>
              <p:cNvPr id="48" name="Rectangle 49">
                <a:extLst>
                  <a:ext uri="{FF2B5EF4-FFF2-40B4-BE49-F238E27FC236}">
                    <a16:creationId xmlns:a16="http://schemas.microsoft.com/office/drawing/2014/main" id="{FBC597FA-AE27-F24B-9C8C-CA19AC8BCACF}"/>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0">
                <a:extLst>
                  <a:ext uri="{FF2B5EF4-FFF2-40B4-BE49-F238E27FC236}">
                    <a16:creationId xmlns:a16="http://schemas.microsoft.com/office/drawing/2014/main" id="{D73F530E-0FE9-2442-90D5-E7B265679CCB}"/>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1">
                <a:extLst>
                  <a:ext uri="{FF2B5EF4-FFF2-40B4-BE49-F238E27FC236}">
                    <a16:creationId xmlns:a16="http://schemas.microsoft.com/office/drawing/2014/main" id="{DF4B27B3-B822-5349-AE80-08E5DE534D54}"/>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2">
                <a:extLst>
                  <a:ext uri="{FF2B5EF4-FFF2-40B4-BE49-F238E27FC236}">
                    <a16:creationId xmlns:a16="http://schemas.microsoft.com/office/drawing/2014/main" id="{9A283421-CBC8-884D-BD82-B88818F79F01}"/>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53">
              <a:extLst>
                <a:ext uri="{FF2B5EF4-FFF2-40B4-BE49-F238E27FC236}">
                  <a16:creationId xmlns:a16="http://schemas.microsoft.com/office/drawing/2014/main" id="{68ED7E40-5014-9842-A7ED-0308656BBF06}"/>
                </a:ext>
              </a:extLst>
            </p:cNvPr>
            <p:cNvGrpSpPr>
              <a:grpSpLocks/>
            </p:cNvGrpSpPr>
            <p:nvPr/>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7046B9B8-80D0-6842-A28C-1DE720B1649E}"/>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DFB46E3F-577F-A443-9D38-66F2551A2AE1}"/>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5BB60424-1F33-B749-976F-95068189AC50}"/>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31B97A60-BD9D-F649-9FAF-E8E1B1664208}"/>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58">
              <a:extLst>
                <a:ext uri="{FF2B5EF4-FFF2-40B4-BE49-F238E27FC236}">
                  <a16:creationId xmlns:a16="http://schemas.microsoft.com/office/drawing/2014/main" id="{D66E61C3-3C4E-4A4E-B7B4-2EF998A9A5D3}"/>
                </a:ext>
              </a:extLst>
            </p:cNvPr>
            <p:cNvGrpSpPr>
              <a:grpSpLocks/>
            </p:cNvGrpSpPr>
            <p:nvPr/>
          </p:nvGrpSpPr>
          <p:grpSpPr bwMode="auto">
            <a:xfrm>
              <a:off x="12552504" y="5527346"/>
              <a:ext cx="986752" cy="182532"/>
              <a:chOff x="5893" y="3521"/>
              <a:chExt cx="466" cy="115"/>
            </a:xfrm>
          </p:grpSpPr>
          <p:sp>
            <p:nvSpPr>
              <p:cNvPr id="40" name="Rectangle 59">
                <a:extLst>
                  <a:ext uri="{FF2B5EF4-FFF2-40B4-BE49-F238E27FC236}">
                    <a16:creationId xmlns:a16="http://schemas.microsoft.com/office/drawing/2014/main" id="{BE45F213-4FDC-7E45-9034-88CC6D81BA9C}"/>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0">
                <a:extLst>
                  <a:ext uri="{FF2B5EF4-FFF2-40B4-BE49-F238E27FC236}">
                    <a16:creationId xmlns:a16="http://schemas.microsoft.com/office/drawing/2014/main" id="{FECB823D-4D91-5D43-A1D1-CBE60843ADAD}"/>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1">
                <a:extLst>
                  <a:ext uri="{FF2B5EF4-FFF2-40B4-BE49-F238E27FC236}">
                    <a16:creationId xmlns:a16="http://schemas.microsoft.com/office/drawing/2014/main" id="{868D430A-C125-1E43-AE32-68E04F8481EC}"/>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2">
                <a:extLst>
                  <a:ext uri="{FF2B5EF4-FFF2-40B4-BE49-F238E27FC236}">
                    <a16:creationId xmlns:a16="http://schemas.microsoft.com/office/drawing/2014/main" id="{1820C13F-C8F8-CC40-B269-275BE65FEEC7}"/>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63">
              <a:extLst>
                <a:ext uri="{FF2B5EF4-FFF2-40B4-BE49-F238E27FC236}">
                  <a16:creationId xmlns:a16="http://schemas.microsoft.com/office/drawing/2014/main" id="{BE5BFFE5-AD9D-9849-8657-F76D1A986048}"/>
                </a:ext>
              </a:extLst>
            </p:cNvPr>
            <p:cNvGrpSpPr>
              <a:grpSpLocks/>
            </p:cNvGrpSpPr>
            <p:nvPr/>
          </p:nvGrpSpPr>
          <p:grpSpPr bwMode="auto">
            <a:xfrm>
              <a:off x="12552504" y="5743210"/>
              <a:ext cx="986752" cy="182532"/>
              <a:chOff x="5893" y="3657"/>
              <a:chExt cx="466" cy="115"/>
            </a:xfrm>
          </p:grpSpPr>
          <p:sp>
            <p:nvSpPr>
              <p:cNvPr id="36" name="Rectangle 64">
                <a:extLst>
                  <a:ext uri="{FF2B5EF4-FFF2-40B4-BE49-F238E27FC236}">
                    <a16:creationId xmlns:a16="http://schemas.microsoft.com/office/drawing/2014/main" id="{7826CEF3-EE0B-1E4E-8BB7-1FF17682A078}"/>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65">
                <a:extLst>
                  <a:ext uri="{FF2B5EF4-FFF2-40B4-BE49-F238E27FC236}">
                    <a16:creationId xmlns:a16="http://schemas.microsoft.com/office/drawing/2014/main" id="{C052016F-7959-5643-91F5-F8B6A02A01B1}"/>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66">
                <a:extLst>
                  <a:ext uri="{FF2B5EF4-FFF2-40B4-BE49-F238E27FC236}">
                    <a16:creationId xmlns:a16="http://schemas.microsoft.com/office/drawing/2014/main" id="{2C339746-991D-7D45-88A1-F60A50EC1132}"/>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7">
                <a:extLst>
                  <a:ext uri="{FF2B5EF4-FFF2-40B4-BE49-F238E27FC236}">
                    <a16:creationId xmlns:a16="http://schemas.microsoft.com/office/drawing/2014/main" id="{ECFC67C1-5304-0548-A6A8-F99C2DAF4E2A}"/>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68">
              <a:extLst>
                <a:ext uri="{FF2B5EF4-FFF2-40B4-BE49-F238E27FC236}">
                  <a16:creationId xmlns:a16="http://schemas.microsoft.com/office/drawing/2014/main" id="{C53129DB-E467-914F-A48B-966552D9A422}"/>
                </a:ext>
              </a:extLst>
            </p:cNvPr>
            <p:cNvGrpSpPr>
              <a:grpSpLocks/>
            </p:cNvGrpSpPr>
            <p:nvPr/>
          </p:nvGrpSpPr>
          <p:grpSpPr bwMode="auto">
            <a:xfrm>
              <a:off x="12552504" y="6103513"/>
              <a:ext cx="986752" cy="182532"/>
              <a:chOff x="5893" y="3884"/>
              <a:chExt cx="466" cy="115"/>
            </a:xfrm>
          </p:grpSpPr>
          <p:sp>
            <p:nvSpPr>
              <p:cNvPr id="32" name="Rectangle 69">
                <a:extLst>
                  <a:ext uri="{FF2B5EF4-FFF2-40B4-BE49-F238E27FC236}">
                    <a16:creationId xmlns:a16="http://schemas.microsoft.com/office/drawing/2014/main" id="{6B9C2C4E-4CCE-BC44-9ADC-2525AE2E3D2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0">
                <a:extLst>
                  <a:ext uri="{FF2B5EF4-FFF2-40B4-BE49-F238E27FC236}">
                    <a16:creationId xmlns:a16="http://schemas.microsoft.com/office/drawing/2014/main" id="{DB1C86C7-4EA1-6441-A225-68998D5674E3}"/>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1">
                <a:extLst>
                  <a:ext uri="{FF2B5EF4-FFF2-40B4-BE49-F238E27FC236}">
                    <a16:creationId xmlns:a16="http://schemas.microsoft.com/office/drawing/2014/main" id="{FCBBB7FE-9BE9-E049-89E0-F1285E932D4A}"/>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2">
                <a:extLst>
                  <a:ext uri="{FF2B5EF4-FFF2-40B4-BE49-F238E27FC236}">
                    <a16:creationId xmlns:a16="http://schemas.microsoft.com/office/drawing/2014/main" id="{1DC2E91C-1438-A640-9C05-A3F90F43226F}"/>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73">
              <a:extLst>
                <a:ext uri="{FF2B5EF4-FFF2-40B4-BE49-F238E27FC236}">
                  <a16:creationId xmlns:a16="http://schemas.microsoft.com/office/drawing/2014/main" id="{DDC5E06E-5A72-E246-84AE-52764DC5A0F1}"/>
                </a:ext>
              </a:extLst>
            </p:cNvPr>
            <p:cNvGrpSpPr>
              <a:grpSpLocks/>
            </p:cNvGrpSpPr>
            <p:nvPr/>
          </p:nvGrpSpPr>
          <p:grpSpPr bwMode="auto">
            <a:xfrm>
              <a:off x="12552504" y="6328901"/>
              <a:ext cx="986752" cy="182532"/>
              <a:chOff x="5893" y="4026"/>
              <a:chExt cx="466" cy="115"/>
            </a:xfrm>
          </p:grpSpPr>
          <p:sp>
            <p:nvSpPr>
              <p:cNvPr id="28" name="Rectangle 74">
                <a:extLst>
                  <a:ext uri="{FF2B5EF4-FFF2-40B4-BE49-F238E27FC236}">
                    <a16:creationId xmlns:a16="http://schemas.microsoft.com/office/drawing/2014/main" id="{6A6CC6D6-F550-5C46-9375-58ECB4F88A65}"/>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75">
                <a:extLst>
                  <a:ext uri="{FF2B5EF4-FFF2-40B4-BE49-F238E27FC236}">
                    <a16:creationId xmlns:a16="http://schemas.microsoft.com/office/drawing/2014/main" id="{83CD9F01-CDD5-3041-ABCE-FF6F01F13B72}"/>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76">
                <a:extLst>
                  <a:ext uri="{FF2B5EF4-FFF2-40B4-BE49-F238E27FC236}">
                    <a16:creationId xmlns:a16="http://schemas.microsoft.com/office/drawing/2014/main" id="{B8F6DD69-6C3C-C742-A5E0-5B88AC7C5889}"/>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7">
                <a:extLst>
                  <a:ext uri="{FF2B5EF4-FFF2-40B4-BE49-F238E27FC236}">
                    <a16:creationId xmlns:a16="http://schemas.microsoft.com/office/drawing/2014/main" id="{237D8A76-FCD1-D045-BB70-1D0A3C60459D}"/>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78">
              <a:extLst>
                <a:ext uri="{FF2B5EF4-FFF2-40B4-BE49-F238E27FC236}">
                  <a16:creationId xmlns:a16="http://schemas.microsoft.com/office/drawing/2014/main" id="{9A437C3E-C226-5C45-A35A-9D50902217E4}"/>
                </a:ext>
              </a:extLst>
            </p:cNvPr>
            <p:cNvGrpSpPr>
              <a:grpSpLocks/>
            </p:cNvGrpSpPr>
            <p:nvPr/>
          </p:nvGrpSpPr>
          <p:grpSpPr bwMode="auto">
            <a:xfrm>
              <a:off x="12552504" y="6552703"/>
              <a:ext cx="986752" cy="182532"/>
              <a:chOff x="5893" y="4167"/>
              <a:chExt cx="466" cy="115"/>
            </a:xfrm>
          </p:grpSpPr>
          <p:sp>
            <p:nvSpPr>
              <p:cNvPr id="24" name="Rectangle 79">
                <a:extLst>
                  <a:ext uri="{FF2B5EF4-FFF2-40B4-BE49-F238E27FC236}">
                    <a16:creationId xmlns:a16="http://schemas.microsoft.com/office/drawing/2014/main" id="{181B9BC8-6CED-9743-9687-1556627938B0}"/>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80">
                <a:extLst>
                  <a:ext uri="{FF2B5EF4-FFF2-40B4-BE49-F238E27FC236}">
                    <a16:creationId xmlns:a16="http://schemas.microsoft.com/office/drawing/2014/main" id="{E269C42A-66E0-0947-B244-87EDDDF29320}"/>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81">
                <a:extLst>
                  <a:ext uri="{FF2B5EF4-FFF2-40B4-BE49-F238E27FC236}">
                    <a16:creationId xmlns:a16="http://schemas.microsoft.com/office/drawing/2014/main" id="{EB300891-4FB0-4B44-ACA7-ED754B2268C9}"/>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2">
                <a:extLst>
                  <a:ext uri="{FF2B5EF4-FFF2-40B4-BE49-F238E27FC236}">
                    <a16:creationId xmlns:a16="http://schemas.microsoft.com/office/drawing/2014/main" id="{56D134E8-9929-3845-BECE-EB3095DE42C5}"/>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7" name="Rectangle 83">
            <a:extLst>
              <a:ext uri="{FF2B5EF4-FFF2-40B4-BE49-F238E27FC236}">
                <a16:creationId xmlns:a16="http://schemas.microsoft.com/office/drawing/2014/main" id="{37532047-75A7-FB4D-9FE7-6B09517D70DF}"/>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9" name="Rectangle 84">
            <a:extLst>
              <a:ext uri="{FF2B5EF4-FFF2-40B4-BE49-F238E27FC236}">
                <a16:creationId xmlns:a16="http://schemas.microsoft.com/office/drawing/2014/main" id="{CA7A008C-A143-8E41-856F-FA340A80C893}"/>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hyperlink" Target="https://en.wikipedia.org/wiki/Tensor_processing_unit" TargetMode="External"/><Relationship Id="rId7" Type="http://schemas.openxmlformats.org/officeDocument/2006/relationships/image" Target="../media/image28.emf"/><Relationship Id="rId2" Type="http://schemas.openxmlformats.org/officeDocument/2006/relationships/hyperlink" Target="https://www.jiqizhixin.com/articles/2019-06-20-12" TargetMode="External"/><Relationship Id="rId1" Type="http://schemas.openxmlformats.org/officeDocument/2006/relationships/slideLayout" Target="../slideLayouts/slideLayout9.xml"/><Relationship Id="rId6" Type="http://schemas.openxmlformats.org/officeDocument/2006/relationships/hyperlink" Target="https://zhenhuaw.me/blog/2019/ARM%20SDOT/UDOT" TargetMode="External"/><Relationship Id="rId5" Type="http://schemas.openxmlformats.org/officeDocument/2006/relationships/hyperlink" Target="https://en.wikichip.org/wiki/x86/avx512vnni" TargetMode="External"/><Relationship Id="rId4" Type="http://schemas.openxmlformats.org/officeDocument/2006/relationships/hyperlink" Target="https://devblogs.nvidia.com/mixed-precision-programming-cuda-8/"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pytorch/QNNPACK" TargetMode="External"/><Relationship Id="rId2" Type="http://schemas.openxmlformats.org/officeDocument/2006/relationships/hyperlink" Target="https://zhenhuaw.me/blog/2019/reveal-qnnpack-implementation.html" TargetMode="External"/><Relationship Id="rId1" Type="http://schemas.openxmlformats.org/officeDocument/2006/relationships/slideLayout" Target="../slideLayouts/slideLayout4.xml"/><Relationship Id="rId4" Type="http://schemas.openxmlformats.org/officeDocument/2006/relationships/hyperlink" Target="https://arxiv.org/abs/1907.02129"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pytorch/QNNPACK" TargetMode="Externa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0964" y="693428"/>
            <a:ext cx="8729745" cy="953563"/>
          </a:xfrm>
          <a:noFill/>
        </p:spPr>
        <p:txBody>
          <a:bodyPr anchor="ctr">
            <a:noAutofit/>
          </a:bodyPr>
          <a:lstStyle/>
          <a:p>
            <a:r>
              <a:rPr lang="zh-CN" altLang="en-US" sz="6600" dirty="0">
                <a:solidFill>
                  <a:schemeClr val="bg1"/>
                </a:solidFill>
                <a:latin typeface="Microsoft YaHei" panose="020B0503020204020204" pitchFamily="34" charset="-122"/>
                <a:ea typeface="Microsoft YaHei" panose="020B0503020204020204" pitchFamily="34" charset="-122"/>
              </a:rPr>
              <a:t>推理引擎</a:t>
            </a:r>
            <a:r>
              <a:rPr lang="en-US" altLang="zh-CN" sz="4000" dirty="0">
                <a:solidFill>
                  <a:schemeClr val="bg1"/>
                </a:solidFill>
                <a:latin typeface="Microsoft YaHei" panose="020B0503020204020204" pitchFamily="34" charset="-122"/>
                <a:ea typeface="Microsoft YaHei" panose="020B0503020204020204" pitchFamily="34" charset="-122"/>
              </a:rPr>
              <a:t>-Kernel</a:t>
            </a:r>
            <a:r>
              <a:rPr lang="zh-CN" altLang="en-US" sz="4000" dirty="0">
                <a:solidFill>
                  <a:schemeClr val="bg1"/>
                </a:solidFill>
                <a:latin typeface="Microsoft YaHei" panose="020B0503020204020204" pitchFamily="34" charset="-122"/>
                <a:ea typeface="Microsoft YaHei" panose="020B0503020204020204" pitchFamily="34" charset="-122"/>
              </a:rPr>
              <a:t>优化</a:t>
            </a:r>
            <a:endParaRPr lang="zh-CN" altLang="en-US" sz="6600" dirty="0">
              <a:solidFill>
                <a:schemeClr val="bg1"/>
              </a:solidFill>
              <a:latin typeface="Microsoft YaHei" panose="020B0503020204020204" pitchFamily="34" charset="-122"/>
              <a:ea typeface="Microsoft YaHei" panose="020B0503020204020204" pitchFamily="34" charset="-122"/>
            </a:endParaRPr>
          </a:p>
        </p:txBody>
      </p:sp>
      <p:sp>
        <p:nvSpPr>
          <p:cNvPr id="6" name="副标题 2">
            <a:extLst>
              <a:ext uri="{FF2B5EF4-FFF2-40B4-BE49-F238E27FC236}">
                <a16:creationId xmlns:a16="http://schemas.microsoft.com/office/drawing/2014/main" id="{CFF1FABF-8BDE-C54A-A9C6-18A81E72C433}"/>
              </a:ext>
            </a:extLst>
          </p:cNvPr>
          <p:cNvSpPr>
            <a:spLocks noGrp="1"/>
          </p:cNvSpPr>
          <p:nvPr>
            <p:ph type="subTitle" idx="1"/>
          </p:nvPr>
        </p:nvSpPr>
        <p:spPr>
          <a:xfrm>
            <a:off x="1345853" y="4077072"/>
            <a:ext cx="2116161" cy="720081"/>
          </a:xfrm>
        </p:spPr>
        <p:txBody>
          <a:bodyPr anchor="ctr"/>
          <a:lstStyle/>
          <a:p>
            <a:pPr>
              <a:lnSpc>
                <a:spcPct val="100000"/>
              </a:lnSpc>
            </a:pPr>
            <a:r>
              <a:rPr lang="en-US" altLang="zh-CN" sz="6600" b="1" dirty="0">
                <a:solidFill>
                  <a:schemeClr val="bg1"/>
                </a:solidFill>
                <a:latin typeface="GEETYPE-SkyGB-Flash Reguar" panose="02010604000000000000" pitchFamily="2" charset="-122"/>
                <a:ea typeface="GEETYPE-SkyGB-Flash Reguar" panose="02010604000000000000" pitchFamily="2" charset="-122"/>
              </a:rPr>
              <a:t>ZOMI</a:t>
            </a:r>
            <a:endParaRPr lang="zh-CN" altLang="en-US" sz="6600" b="1" dirty="0">
              <a:solidFill>
                <a:schemeClr val="bg1"/>
              </a:solidFill>
              <a:latin typeface="GEETYPE-SkyGB-Flash Reguar" panose="02010604000000000000" pitchFamily="2" charset="-122"/>
              <a:ea typeface="GEETYPE-SkyGB-Flash Reguar" panose="02010604000000000000" pitchFamily="2" charset="-122"/>
            </a:endParaRPr>
          </a:p>
        </p:txBody>
      </p:sp>
      <p:pic>
        <p:nvPicPr>
          <p:cNvPr id="7" name="图片 6">
            <a:extLst>
              <a:ext uri="{FF2B5EF4-FFF2-40B4-BE49-F238E27FC236}">
                <a16:creationId xmlns:a16="http://schemas.microsoft.com/office/drawing/2014/main" id="{9881655E-97A6-F947-8F72-F4046D85542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53765" y="4077072"/>
            <a:ext cx="636527" cy="636527"/>
          </a:xfrm>
          <a:prstGeom prst="ellipse">
            <a:avLst/>
          </a:prstGeom>
          <a:ln w="28575" cap="rnd">
            <a:solidFill>
              <a:schemeClr val="bg1"/>
            </a:solidFill>
            <a:prstDash val="solid"/>
          </a:ln>
          <a:effectLst/>
        </p:spPr>
      </p:pic>
      <p:sp>
        <p:nvSpPr>
          <p:cNvPr id="8" name="标题 1">
            <a:extLst>
              <a:ext uri="{FF2B5EF4-FFF2-40B4-BE49-F238E27FC236}">
                <a16:creationId xmlns:a16="http://schemas.microsoft.com/office/drawing/2014/main" id="{E86395C9-D3A3-F743-9A37-107A71540301}"/>
              </a:ext>
            </a:extLst>
          </p:cNvPr>
          <p:cNvSpPr txBox="1">
            <a:spLocks/>
          </p:cNvSpPr>
          <p:nvPr/>
        </p:nvSpPr>
        <p:spPr>
          <a:xfrm>
            <a:off x="337741" y="1772816"/>
            <a:ext cx="9433048" cy="2232248"/>
          </a:xfrm>
          <a:prstGeom prst="rect">
            <a:avLst/>
          </a:prstGeom>
          <a:gradFill flip="none" rotWithShape="1">
            <a:gsLst>
              <a:gs pos="0">
                <a:schemeClr val="bg1">
                  <a:alpha val="0"/>
                </a:schemeClr>
              </a:gs>
              <a:gs pos="60000">
                <a:srgbClr val="B1D9F1">
                  <a:alpha val="92000"/>
                </a:srgbClr>
              </a:gs>
              <a:gs pos="100000">
                <a:srgbClr val="6FC4F7"/>
              </a:gs>
            </a:gsLst>
            <a:lin ang="0" scaled="0"/>
            <a:tileRect/>
          </a:gradFill>
          <a:ln>
            <a:noFill/>
          </a:ln>
        </p:spPr>
        <p:txBody>
          <a:bodyPr anchor="ctr">
            <a:noAutofit/>
          </a:bodyPr>
          <a:lst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a:lstStyle>
          <a:p>
            <a:r>
              <a:rPr lang="zh-CN" altLang="en-US" sz="9600" dirty="0">
                <a:solidFill>
                  <a:schemeClr val="bg1"/>
                </a:solidFill>
                <a:latin typeface="Futura Medium" panose="020B0602020204020303" pitchFamily="34" charset="-79"/>
                <a:ea typeface="Microsoft YaHei" panose="020B0503020204020204" pitchFamily="34" charset="-122"/>
                <a:cs typeface="Futura Medium" panose="020B0602020204020303" pitchFamily="34" charset="-79"/>
              </a:rPr>
              <a:t>间接优化</a:t>
            </a:r>
            <a:r>
              <a:rPr lang="en-US" altLang="zh-CN" sz="9600" dirty="0">
                <a:solidFill>
                  <a:schemeClr val="bg1"/>
                </a:solidFill>
                <a:latin typeface="Futura Medium" panose="020B0602020204020303" pitchFamily="34" charset="-79"/>
                <a:ea typeface="Microsoft YaHei" panose="020B0503020204020204" pitchFamily="34" charset="-122"/>
                <a:cs typeface="Futura Medium" panose="020B0602020204020303" pitchFamily="34" charset="-79"/>
              </a:rPr>
              <a:t>Indirect</a:t>
            </a:r>
          </a:p>
        </p:txBody>
      </p:sp>
    </p:spTree>
    <p:extLst>
      <p:ext uri="{BB962C8B-B14F-4D97-AF65-F5344CB8AC3E}">
        <p14:creationId xmlns:p14="http://schemas.microsoft.com/office/powerpoint/2010/main" val="3344360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AEA131-BFAF-C045-8D04-D064248A346C}"/>
              </a:ext>
            </a:extLst>
          </p:cNvPr>
          <p:cNvSpPr>
            <a:spLocks noGrp="1"/>
          </p:cNvSpPr>
          <p:nvPr>
            <p:ph type="title"/>
          </p:nvPr>
        </p:nvSpPr>
        <p:spPr/>
        <p:txBody>
          <a:bodyPr/>
          <a:lstStyle/>
          <a:p>
            <a:r>
              <a:rPr lang="zh-CN" altLang="en-US" dirty="0"/>
              <a:t>矩阵乘优化 </a:t>
            </a:r>
            <a:r>
              <a:rPr kumimoji="1" lang="en-US" altLang="zh-CN" dirty="0">
                <a:latin typeface="Futura Medium" panose="020B0602020204020303" pitchFamily="34" charset="-79"/>
                <a:cs typeface="Futura Medium" panose="020B0602020204020303" pitchFamily="34" charset="-79"/>
              </a:rPr>
              <a:t>Im2col</a:t>
            </a:r>
            <a:r>
              <a:rPr kumimoji="1" lang="zh-CN" altLang="en-US" dirty="0">
                <a:latin typeface="Futura Medium" panose="020B0602020204020303" pitchFamily="34" charset="-79"/>
                <a:cs typeface="Futura Medium" panose="020B0602020204020303" pitchFamily="34" charset="-79"/>
              </a:rPr>
              <a:t> 算法回顾</a:t>
            </a:r>
          </a:p>
        </p:txBody>
      </p:sp>
      <mc:AlternateContent xmlns:mc="http://schemas.openxmlformats.org/markup-compatibility/2006">
        <mc:Choice xmlns:a14="http://schemas.microsoft.com/office/drawing/2010/main" Requires="a14">
          <p:sp>
            <p:nvSpPr>
              <p:cNvPr id="5" name="内容占位符 4">
                <a:extLst>
                  <a:ext uri="{FF2B5EF4-FFF2-40B4-BE49-F238E27FC236}">
                    <a16:creationId xmlns:a16="http://schemas.microsoft.com/office/drawing/2014/main" id="{3340B43E-7828-864E-86CF-8B3FEB9F2BE9}"/>
                  </a:ext>
                </a:extLst>
              </p:cNvPr>
              <p:cNvSpPr>
                <a:spLocks noGrp="1"/>
              </p:cNvSpPr>
              <p:nvPr>
                <p:ph sz="half" idx="1"/>
              </p:nvPr>
            </p:nvSpPr>
            <p:spPr/>
            <p:txBody>
              <a:bodyPr/>
              <a:lstStyle/>
              <a:p>
                <a:r>
                  <a:rPr lang="zh-CN" altLang="en-US" dirty="0"/>
                  <a:t>在计算 </a:t>
                </a:r>
                <a14:m>
                  <m:oMath xmlns:m="http://schemas.openxmlformats.org/officeDocument/2006/math">
                    <m:r>
                      <a:rPr lang="en-US" altLang="zh-CN" i="1" dirty="0" smtClean="0">
                        <a:latin typeface="Cambria Math" panose="02040503050406030204" pitchFamily="18" charset="0"/>
                      </a:rPr>
                      <m:t>𝑀𝑅</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𝑁𝑅</m:t>
                    </m:r>
                  </m:oMath>
                </a14:m>
                <a:r>
                  <a:rPr lang="en-US" altLang="zh-CN" dirty="0"/>
                  <a:t> </a:t>
                </a:r>
                <a:r>
                  <a:rPr lang="zh-CN" altLang="en-US" dirty="0"/>
                  <a:t>小块时，传统的方法是在 </a:t>
                </a:r>
                <a:r>
                  <a:rPr lang="en-US" altLang="zh-CN" dirty="0"/>
                  <a:t>K </a:t>
                </a:r>
                <a:r>
                  <a:rPr lang="zh-CN" altLang="en-US" dirty="0"/>
                  <a:t>维度上拆分，在一次计算 </a:t>
                </a:r>
                <a:r>
                  <a:rPr lang="en-US" altLang="zh-CN" dirty="0"/>
                  <a:t>Kernel</a:t>
                </a:r>
                <a:r>
                  <a:rPr lang="zh-CN" altLang="en-US" dirty="0"/>
                  <a:t> 处理中，仅计算 </a:t>
                </a:r>
                <a:r>
                  <a:rPr lang="en-US" altLang="zh-CN" dirty="0"/>
                  <a:t>K </a:t>
                </a:r>
                <a:r>
                  <a:rPr lang="zh-CN" altLang="en-US" dirty="0"/>
                  <a:t>维的局部。那么在每次计算 </a:t>
                </a:r>
                <a:r>
                  <a:rPr lang="en-US" altLang="zh-CN" dirty="0"/>
                  <a:t>Kernel</a:t>
                </a:r>
                <a:r>
                  <a:rPr lang="zh-CN" altLang="en-US" dirty="0"/>
                  <a:t> 的处理中，都会发生对输出的加载和存储。</a:t>
                </a:r>
              </a:p>
            </p:txBody>
          </p:sp>
        </mc:Choice>
        <mc:Fallback>
          <p:sp>
            <p:nvSpPr>
              <p:cNvPr id="5" name="内容占位符 4">
                <a:extLst>
                  <a:ext uri="{FF2B5EF4-FFF2-40B4-BE49-F238E27FC236}">
                    <a16:creationId xmlns:a16="http://schemas.microsoft.com/office/drawing/2014/main" id="{3340B43E-7828-864E-86CF-8B3FEB9F2BE9}"/>
                  </a:ext>
                </a:extLst>
              </p:cNvPr>
              <p:cNvSpPr>
                <a:spLocks noGrp="1" noRot="1" noChangeAspect="1" noMove="1" noResize="1" noEditPoints="1" noAdjustHandles="1" noChangeArrowheads="1" noChangeShapeType="1" noTextEdit="1"/>
              </p:cNvSpPr>
              <p:nvPr>
                <p:ph sz="half" idx="1"/>
              </p:nvPr>
            </p:nvSpPr>
            <p:spPr>
              <a:blipFill>
                <a:blip r:embed="rId2"/>
                <a:stretch>
                  <a:fillRect l="-579" t="-549"/>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BE7D43CD-259A-9049-AC6F-2854F2ED77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1676" y="2276872"/>
            <a:ext cx="3593410" cy="4234339"/>
          </a:xfrm>
          <a:prstGeom prst="rect">
            <a:avLst/>
          </a:prstGeom>
        </p:spPr>
      </p:pic>
    </p:spTree>
    <p:extLst>
      <p:ext uri="{BB962C8B-B14F-4D97-AF65-F5344CB8AC3E}">
        <p14:creationId xmlns:p14="http://schemas.microsoft.com/office/powerpoint/2010/main" val="31809785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2B95881-DFEC-3E4A-912E-E95032406C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6173" y="2467209"/>
            <a:ext cx="3388846" cy="3993289"/>
          </a:xfrm>
          <a:prstGeom prst="rect">
            <a:avLst/>
          </a:prstGeom>
        </p:spPr>
      </p:pic>
      <p:sp>
        <p:nvSpPr>
          <p:cNvPr id="5" name="标题 4">
            <a:extLst>
              <a:ext uri="{FF2B5EF4-FFF2-40B4-BE49-F238E27FC236}">
                <a16:creationId xmlns:a16="http://schemas.microsoft.com/office/drawing/2014/main" id="{D0176B3D-3DD2-9D4F-85A0-EEE8A7CA5119}"/>
              </a:ext>
            </a:extLst>
          </p:cNvPr>
          <p:cNvSpPr>
            <a:spLocks noGrp="1"/>
          </p:cNvSpPr>
          <p:nvPr>
            <p:ph type="title"/>
          </p:nvPr>
        </p:nvSpPr>
        <p:spPr/>
        <p:txBody>
          <a:bodyPr/>
          <a:lstStyle/>
          <a:p>
            <a:r>
              <a:rPr lang="en-US" altLang="zh-CN" dirty="0"/>
              <a:t>QNNPACK</a:t>
            </a:r>
            <a:r>
              <a:rPr lang="zh-CN" altLang="en-US" dirty="0"/>
              <a:t> 算法思想</a:t>
            </a:r>
          </a:p>
        </p:txBody>
      </p:sp>
      <mc:AlternateContent xmlns:mc="http://schemas.openxmlformats.org/markup-compatibility/2006">
        <mc:Choice xmlns:a14="http://schemas.microsoft.com/office/drawing/2010/main" Requires="a14">
          <p:sp>
            <p:nvSpPr>
              <p:cNvPr id="6" name="内容占位符 5">
                <a:extLst>
                  <a:ext uri="{FF2B5EF4-FFF2-40B4-BE49-F238E27FC236}">
                    <a16:creationId xmlns:a16="http://schemas.microsoft.com/office/drawing/2014/main" id="{C4C8F01E-E158-A54D-9C84-936F6086003F}"/>
                  </a:ext>
                </a:extLst>
              </p:cNvPr>
              <p:cNvSpPr>
                <a:spLocks noGrp="1"/>
              </p:cNvSpPr>
              <p:nvPr>
                <p:ph sz="half" idx="1"/>
              </p:nvPr>
            </p:nvSpPr>
            <p:spPr>
              <a:xfrm>
                <a:off x="623635" y="1196752"/>
                <a:ext cx="10963473" cy="1440160"/>
              </a:xfrm>
            </p:spPr>
            <p:txBody>
              <a:bodyPr/>
              <a:lstStyle/>
              <a:p>
                <a:pPr>
                  <a:lnSpc>
                    <a:spcPct val="150000"/>
                  </a:lnSpc>
                </a:pPr>
                <a:r>
                  <a:rPr lang="en-US" altLang="zh-CN" dirty="0">
                    <a:latin typeface="Gill Sans MT" panose="020B0502020104020203" pitchFamily="34" charset="0"/>
                  </a:rPr>
                  <a:t>QNNPACK </a:t>
                </a:r>
                <a:r>
                  <a:rPr lang="zh-CN" altLang="en-US" dirty="0">
                    <a:latin typeface="Gill Sans MT" panose="020B0502020104020203" pitchFamily="34" charset="0"/>
                  </a:rPr>
                  <a:t>做法将整个 </a:t>
                </a:r>
                <a:r>
                  <a:rPr lang="en-US" altLang="zh-CN" dirty="0">
                    <a:latin typeface="Gill Sans MT" panose="020B0502020104020203" pitchFamily="34" charset="0"/>
                  </a:rPr>
                  <a:t>K </a:t>
                </a:r>
                <a:r>
                  <a:rPr lang="zh-CN" altLang="en-US" dirty="0">
                    <a:latin typeface="Gill Sans MT" panose="020B0502020104020203" pitchFamily="34" charset="0"/>
                  </a:rPr>
                  <a:t>维全部在计算 </a:t>
                </a:r>
                <a:r>
                  <a:rPr lang="en-US" altLang="zh-CN" dirty="0">
                    <a:latin typeface="Gill Sans MT" panose="020B0502020104020203" pitchFamily="34" charset="0"/>
                  </a:rPr>
                  <a:t>Kernel</a:t>
                </a:r>
                <a:r>
                  <a:rPr lang="zh-CN" altLang="en-US" dirty="0">
                    <a:latin typeface="Gill Sans MT" panose="020B0502020104020203" pitchFamily="34" charset="0"/>
                  </a:rPr>
                  <a:t> 中处理完，消除了输出部分和的访存。这里所说的「将整个 </a:t>
                </a:r>
                <a:r>
                  <a:rPr lang="en-US" altLang="zh-CN" dirty="0">
                    <a:latin typeface="Gill Sans MT" panose="020B0502020104020203" pitchFamily="34" charset="0"/>
                  </a:rPr>
                  <a:t>K </a:t>
                </a:r>
                <a:r>
                  <a:rPr lang="zh-CN" altLang="en-US" dirty="0">
                    <a:latin typeface="Gill Sans MT" panose="020B0502020104020203" pitchFamily="34" charset="0"/>
                  </a:rPr>
                  <a:t>维全部」并不是指 </a:t>
                </a:r>
                <a:r>
                  <a:rPr lang="en-US" altLang="zh-CN" dirty="0">
                    <a:latin typeface="Gill Sans MT" panose="020B0502020104020203" pitchFamily="34" charset="0"/>
                  </a:rPr>
                  <a:t>K </a:t>
                </a:r>
                <a:r>
                  <a:rPr lang="zh-CN" altLang="en-US" dirty="0">
                    <a:latin typeface="Gill Sans MT" panose="020B0502020104020203" pitchFamily="34" charset="0"/>
                  </a:rPr>
                  <a:t>维不进行拆分，而是指拆分后不和其他维度交换，实际计算中 </a:t>
                </a:r>
                <a:r>
                  <a:rPr lang="en-US" altLang="zh-CN" dirty="0">
                    <a:latin typeface="Gill Sans MT" panose="020B0502020104020203" pitchFamily="34" charset="0"/>
                  </a:rPr>
                  <a:t>K </a:t>
                </a:r>
                <a:r>
                  <a:rPr lang="zh-CN" altLang="en-US" dirty="0">
                    <a:latin typeface="Gill Sans MT" panose="020B0502020104020203" pitchFamily="34" charset="0"/>
                  </a:rPr>
                  <a:t>维会以 </a:t>
                </a:r>
                <a14:m>
                  <m:oMath xmlns:m="http://schemas.openxmlformats.org/officeDocument/2006/math">
                    <m:sSup>
                      <m:sSupPr>
                        <m:ctrlPr>
                          <a:rPr lang="en-US" altLang="zh-CN" i="1" dirty="0" smtClean="0">
                            <a:latin typeface="Cambria Math" panose="02040503050406030204" pitchFamily="18" charset="0"/>
                          </a:rPr>
                        </m:ctrlPr>
                      </m:sSupPr>
                      <m:e>
                        <m:r>
                          <a:rPr lang="en-US" altLang="zh-CN" b="0" i="1" dirty="0" smtClean="0">
                            <a:latin typeface="Cambria Math" panose="02040503050406030204" pitchFamily="18" charset="0"/>
                          </a:rPr>
                          <m:t>2</m:t>
                        </m:r>
                      </m:e>
                      <m:sup>
                        <m:r>
                          <a:rPr lang="en-US" altLang="zh-CN" b="0" i="1" dirty="0" smtClean="0">
                            <a:latin typeface="Cambria Math" panose="02040503050406030204" pitchFamily="18" charset="0"/>
                          </a:rPr>
                          <m:t>𝑛</m:t>
                        </m:r>
                      </m:sup>
                    </m:sSup>
                  </m:oMath>
                </a14:m>
                <a:r>
                  <a:rPr lang="en-US" altLang="zh-CN" dirty="0">
                    <a:latin typeface="Gill Sans MT" panose="020B0502020104020203" pitchFamily="34" charset="0"/>
                  </a:rPr>
                  <a:t> </a:t>
                </a:r>
                <a:r>
                  <a:rPr lang="zh-CN" altLang="en-US" dirty="0">
                    <a:latin typeface="Gill Sans MT" panose="020B0502020104020203" pitchFamily="34" charset="0"/>
                  </a:rPr>
                  <a:t>为基础进行拆分。</a:t>
                </a:r>
              </a:p>
            </p:txBody>
          </p:sp>
        </mc:Choice>
        <mc:Fallback>
          <p:sp>
            <p:nvSpPr>
              <p:cNvPr id="6" name="内容占位符 5">
                <a:extLst>
                  <a:ext uri="{FF2B5EF4-FFF2-40B4-BE49-F238E27FC236}">
                    <a16:creationId xmlns:a16="http://schemas.microsoft.com/office/drawing/2014/main" id="{C4C8F01E-E158-A54D-9C84-936F6086003F}"/>
                  </a:ext>
                </a:extLst>
              </p:cNvPr>
              <p:cNvSpPr>
                <a:spLocks noGrp="1" noRot="1" noChangeAspect="1" noMove="1" noResize="1" noEditPoints="1" noAdjustHandles="1" noChangeArrowheads="1" noChangeShapeType="1" noTextEdit="1"/>
              </p:cNvSpPr>
              <p:nvPr>
                <p:ph sz="half" idx="1"/>
              </p:nvPr>
            </p:nvSpPr>
            <p:spPr>
              <a:xfrm>
                <a:off x="623635" y="1196752"/>
                <a:ext cx="10963473" cy="1440160"/>
              </a:xfrm>
              <a:blipFill>
                <a:blip r:embed="rId3"/>
                <a:stretch>
                  <a:fillRect l="-463" r="-347" b="-52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643745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10E9BA9D-B8C2-C94C-B62B-14150EA0B2F0}"/>
              </a:ext>
            </a:extLst>
          </p:cNvPr>
          <p:cNvSpPr>
            <a:spLocks noGrp="1"/>
          </p:cNvSpPr>
          <p:nvPr>
            <p:ph type="title"/>
          </p:nvPr>
        </p:nvSpPr>
        <p:spPr/>
        <p:txBody>
          <a:bodyPr/>
          <a:lstStyle/>
          <a:p>
            <a:r>
              <a:rPr lang="en-US" altLang="zh-CN" dirty="0"/>
              <a:t>QNNPACK</a:t>
            </a:r>
            <a:r>
              <a:rPr lang="zh-CN" altLang="en-US" dirty="0"/>
              <a:t> 算法思想</a:t>
            </a:r>
          </a:p>
        </p:txBody>
      </p:sp>
      <p:sp>
        <p:nvSpPr>
          <p:cNvPr id="3" name="内容占位符 2">
            <a:extLst>
              <a:ext uri="{FF2B5EF4-FFF2-40B4-BE49-F238E27FC236}">
                <a16:creationId xmlns:a16="http://schemas.microsoft.com/office/drawing/2014/main" id="{6DDF7A59-6DB6-F34E-8F0D-7D9F7461914D}"/>
              </a:ext>
            </a:extLst>
          </p:cNvPr>
          <p:cNvSpPr>
            <a:spLocks noGrp="1"/>
          </p:cNvSpPr>
          <p:nvPr>
            <p:ph sz="half" idx="1"/>
          </p:nvPr>
        </p:nvSpPr>
        <p:spPr/>
        <p:txBody>
          <a:bodyPr/>
          <a:lstStyle/>
          <a:p>
            <a:pPr>
              <a:lnSpc>
                <a:spcPct val="150000"/>
              </a:lnSpc>
            </a:pPr>
            <a:r>
              <a:rPr lang="en-US" altLang="zh-CN" dirty="0">
                <a:latin typeface="Gill Sans MT" panose="020B0502020104020203" pitchFamily="34" charset="0"/>
              </a:rPr>
              <a:t>Im2col </a:t>
            </a:r>
            <a:r>
              <a:rPr lang="zh-CN" altLang="en-US" dirty="0">
                <a:latin typeface="Gill Sans MT" panose="020B0502020104020203" pitchFamily="34" charset="0"/>
              </a:rPr>
              <a:t>优化算法存在两个问题：</a:t>
            </a:r>
            <a:r>
              <a:rPr lang="en-US" altLang="zh-CN" dirty="0">
                <a:latin typeface="Gill Sans MT" panose="020B0502020104020203" pitchFamily="34" charset="0"/>
              </a:rPr>
              <a:t>1</a:t>
            </a:r>
            <a:r>
              <a:rPr lang="zh-CN" altLang="en-US" dirty="0">
                <a:latin typeface="Gill Sans MT" panose="020B0502020104020203" pitchFamily="34" charset="0"/>
              </a:rPr>
              <a:t>）第占用大量的额外内存；</a:t>
            </a:r>
            <a:r>
              <a:rPr lang="en-US" altLang="zh-CN" dirty="0">
                <a:latin typeface="Gill Sans MT" panose="020B0502020104020203" pitchFamily="34" charset="0"/>
              </a:rPr>
              <a:t>2</a:t>
            </a:r>
            <a:r>
              <a:rPr lang="zh-CN" altLang="en-US" dirty="0">
                <a:latin typeface="Gill Sans MT" panose="020B0502020104020203" pitchFamily="34" charset="0"/>
              </a:rPr>
              <a:t>）需要对输入进行额外的数据拷贝。这两点如何才能解决呢？</a:t>
            </a:r>
            <a:endParaRPr lang="en-US" altLang="zh-CN" dirty="0">
              <a:latin typeface="Gill Sans MT" panose="020B0502020104020203" pitchFamily="34" charset="0"/>
            </a:endParaRPr>
          </a:p>
          <a:p>
            <a:pPr>
              <a:lnSpc>
                <a:spcPct val="150000"/>
              </a:lnSpc>
            </a:pPr>
            <a:endParaRPr lang="en-US" altLang="zh-CN" dirty="0">
              <a:latin typeface="Gill Sans MT" panose="020B0502020104020203" pitchFamily="34" charset="0"/>
            </a:endParaRPr>
          </a:p>
          <a:p>
            <a:pPr>
              <a:lnSpc>
                <a:spcPct val="150000"/>
              </a:lnSpc>
            </a:pPr>
            <a:r>
              <a:rPr lang="zh-CN" altLang="en-US" dirty="0">
                <a:latin typeface="Gill Sans MT" panose="020B0502020104020203" pitchFamily="34" charset="0"/>
              </a:rPr>
              <a:t>间接卷积算法给出的答案是间接缓冲区（</a:t>
            </a:r>
            <a:r>
              <a:rPr lang="en-US" altLang="zh-CN" dirty="0">
                <a:latin typeface="Gill Sans MT" panose="020B0502020104020203" pitchFamily="34" charset="0"/>
              </a:rPr>
              <a:t>Indirect Buffer</a:t>
            </a:r>
            <a:r>
              <a:rPr lang="zh-CN" altLang="en-US" dirty="0">
                <a:latin typeface="Gill Sans MT" panose="020B0502020104020203" pitchFamily="34" charset="0"/>
              </a:rPr>
              <a:t>），对内存重新组织（</a:t>
            </a:r>
            <a:r>
              <a:rPr lang="en-US" altLang="zh-CN" dirty="0">
                <a:latin typeface="Gill Sans MT" panose="020B0502020104020203" pitchFamily="34" charset="0"/>
              </a:rPr>
              <a:t>Repacking</a:t>
            </a:r>
            <a:r>
              <a:rPr lang="zh-CN" altLang="en-US" dirty="0">
                <a:latin typeface="Gill Sans MT" panose="020B0502020104020203" pitchFamily="34" charset="0"/>
              </a:rPr>
              <a:t>）可以改进高速缓存命中率，从而提高性能。</a:t>
            </a:r>
            <a:endParaRPr kumimoji="1" lang="zh-CN" altLang="en-US" dirty="0">
              <a:latin typeface="Gill Sans MT" panose="020B0502020104020203" pitchFamily="34" charset="0"/>
            </a:endParaRPr>
          </a:p>
        </p:txBody>
      </p:sp>
      <p:pic>
        <p:nvPicPr>
          <p:cNvPr id="4" name="图片 3">
            <a:extLst>
              <a:ext uri="{FF2B5EF4-FFF2-40B4-BE49-F238E27FC236}">
                <a16:creationId xmlns:a16="http://schemas.microsoft.com/office/drawing/2014/main" id="{2328FBB1-6A90-F143-B868-23AA54FCB94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203901" y="3429000"/>
            <a:ext cx="3439096" cy="2732657"/>
          </a:xfrm>
          <a:prstGeom prst="rect">
            <a:avLst/>
          </a:prstGeom>
        </p:spPr>
      </p:pic>
    </p:spTree>
    <p:extLst>
      <p:ext uri="{BB962C8B-B14F-4D97-AF65-F5344CB8AC3E}">
        <p14:creationId xmlns:p14="http://schemas.microsoft.com/office/powerpoint/2010/main" val="8594345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5DDD1A7C-19D9-2248-AF16-AE539B74FCE7}"/>
              </a:ext>
            </a:extLst>
          </p:cNvPr>
          <p:cNvSpPr>
            <a:spLocks noGrp="1"/>
          </p:cNvSpPr>
          <p:nvPr>
            <p:ph type="title"/>
          </p:nvPr>
        </p:nvSpPr>
        <p:spPr/>
        <p:txBody>
          <a:bodyPr/>
          <a:lstStyle/>
          <a:p>
            <a:r>
              <a:rPr lang="en-US" altLang="zh-CN" dirty="0"/>
              <a:t>Indirect Convolution Algorithm</a:t>
            </a:r>
            <a:r>
              <a:rPr lang="zh-CN" altLang="en-US" dirty="0"/>
              <a:t> 工作流程</a:t>
            </a:r>
          </a:p>
        </p:txBody>
      </p:sp>
      <p:sp>
        <p:nvSpPr>
          <p:cNvPr id="6" name="内容占位符 5">
            <a:extLst>
              <a:ext uri="{FF2B5EF4-FFF2-40B4-BE49-F238E27FC236}">
                <a16:creationId xmlns:a16="http://schemas.microsoft.com/office/drawing/2014/main" id="{6B79AC23-02C0-1A4B-9E33-B9E174DCB182}"/>
              </a:ext>
            </a:extLst>
          </p:cNvPr>
          <p:cNvSpPr>
            <a:spLocks noGrp="1"/>
          </p:cNvSpPr>
          <p:nvPr>
            <p:ph sz="half" idx="1"/>
          </p:nvPr>
        </p:nvSpPr>
        <p:spPr>
          <a:xfrm>
            <a:off x="623635" y="1412776"/>
            <a:ext cx="10963473" cy="1440160"/>
          </a:xfrm>
        </p:spPr>
        <p:txBody>
          <a:bodyPr/>
          <a:lstStyle/>
          <a:p>
            <a:pPr>
              <a:lnSpc>
                <a:spcPct val="150000"/>
              </a:lnSpc>
            </a:pPr>
            <a:r>
              <a:rPr lang="en-US" altLang="zh-CN" dirty="0">
                <a:latin typeface="Gill Sans MT" panose="020B0502020104020203" pitchFamily="34" charset="0"/>
              </a:rPr>
              <a:t>Indirect</a:t>
            </a:r>
            <a:r>
              <a:rPr lang="zh-CN" altLang="en-US" dirty="0">
                <a:latin typeface="Gill Sans MT" panose="020B0502020104020203" pitchFamily="34" charset="0"/>
              </a:rPr>
              <a:t> 算法在</a:t>
            </a:r>
            <a:r>
              <a:rPr lang="zh-CN" altLang="en-US" u="sng" dirty="0">
                <a:latin typeface="Gill Sans MT" panose="020B0502020104020203" pitchFamily="34" charset="0"/>
              </a:rPr>
              <a:t>输入缓冲区</a:t>
            </a:r>
            <a:r>
              <a:rPr lang="zh-CN" altLang="en-US" dirty="0">
                <a:latin typeface="Gill Sans MT" panose="020B0502020104020203" pitchFamily="34" charset="0"/>
              </a:rPr>
              <a:t>基础上构建</a:t>
            </a:r>
            <a:r>
              <a:rPr lang="zh-CN" altLang="en-US" u="sng" dirty="0">
                <a:latin typeface="Gill Sans MT" panose="020B0502020104020203" pitchFamily="34" charset="0"/>
              </a:rPr>
              <a:t>间接缓冲区</a:t>
            </a:r>
            <a:r>
              <a:rPr lang="zh-CN" altLang="en-US" dirty="0">
                <a:latin typeface="Gill Sans MT" panose="020B0502020104020203" pitchFamily="34" charset="0"/>
              </a:rPr>
              <a:t>（</a:t>
            </a:r>
            <a:r>
              <a:rPr lang="en-US" altLang="zh-CN" dirty="0">
                <a:latin typeface="Gill Sans MT" panose="020B0502020104020203" pitchFamily="34" charset="0"/>
              </a:rPr>
              <a:t>Indirect Buffer</a:t>
            </a:r>
            <a:r>
              <a:rPr lang="zh-CN" altLang="en-US" dirty="0">
                <a:latin typeface="Gill Sans MT" panose="020B0502020104020203" pitchFamily="34" charset="0"/>
              </a:rPr>
              <a:t>），而间接缓冲区是间接卷积算法的核心。在网络运行时，每次计算 </a:t>
            </a:r>
            <a:r>
              <a:rPr lang="en-US" altLang="zh-CN" dirty="0">
                <a:latin typeface="Gill Sans MT" panose="020B0502020104020203" pitchFamily="34" charset="0"/>
              </a:rPr>
              <a:t>M×N </a:t>
            </a:r>
            <a:r>
              <a:rPr lang="zh-CN" altLang="en-US" dirty="0">
                <a:latin typeface="Gill Sans MT" panose="020B0502020104020203" pitchFamily="34" charset="0"/>
              </a:rPr>
              <a:t>的输出，其中 </a:t>
            </a:r>
            <a:r>
              <a:rPr lang="en-US" altLang="zh-CN" dirty="0">
                <a:latin typeface="Gill Sans MT" panose="020B0502020104020203" pitchFamily="34" charset="0"/>
              </a:rPr>
              <a:t>M </a:t>
            </a:r>
            <a:r>
              <a:rPr lang="zh-CN" altLang="en-US" dirty="0">
                <a:latin typeface="Gill Sans MT" panose="020B0502020104020203" pitchFamily="34" charset="0"/>
              </a:rPr>
              <a:t>为将 </a:t>
            </a:r>
            <a:r>
              <a:rPr lang="en-US" altLang="zh-CN" dirty="0">
                <a:latin typeface="Gill Sans MT" panose="020B0502020104020203" pitchFamily="34" charset="0"/>
              </a:rPr>
              <a:t>OH×OW </a:t>
            </a:r>
            <a:r>
              <a:rPr lang="zh-CN" altLang="en-US" dirty="0">
                <a:latin typeface="Gill Sans MT" panose="020B0502020104020203" pitchFamily="34" charset="0"/>
              </a:rPr>
              <a:t>视作一维后的向量化规模（一般 </a:t>
            </a:r>
            <a:r>
              <a:rPr lang="en-US" altLang="zh-CN" dirty="0">
                <a:latin typeface="Gill Sans MT" panose="020B0502020104020203" pitchFamily="34" charset="0"/>
              </a:rPr>
              <a:t>M×N </a:t>
            </a:r>
            <a:r>
              <a:rPr lang="zh-CN" altLang="en-US" dirty="0">
                <a:latin typeface="Gill Sans MT" panose="020B0502020104020203" pitchFamily="34" charset="0"/>
              </a:rPr>
              <a:t>为 </a:t>
            </a:r>
            <a:r>
              <a:rPr lang="en-US" altLang="zh-CN" dirty="0">
                <a:latin typeface="Gill Sans MT" panose="020B0502020104020203" pitchFamily="34" charset="0"/>
              </a:rPr>
              <a:t>4×4</a:t>
            </a:r>
            <a:r>
              <a:rPr lang="zh-CN" altLang="en-US" dirty="0">
                <a:latin typeface="Gill Sans MT" panose="020B0502020104020203" pitchFamily="34" charset="0"/>
              </a:rPr>
              <a:t> 、</a:t>
            </a:r>
            <a:r>
              <a:rPr lang="en-US" altLang="zh-CN" dirty="0">
                <a:latin typeface="Gill Sans MT" panose="020B0502020104020203" pitchFamily="34" charset="0"/>
              </a:rPr>
              <a:t>8×8</a:t>
            </a:r>
            <a:r>
              <a:rPr lang="zh-CN" altLang="en-US" dirty="0">
                <a:latin typeface="Gill Sans MT" panose="020B0502020104020203" pitchFamily="34" charset="0"/>
              </a:rPr>
              <a:t> 或 </a:t>
            </a:r>
            <a:r>
              <a:rPr lang="en-US" altLang="zh-CN" dirty="0">
                <a:latin typeface="Gill Sans MT" panose="020B0502020104020203" pitchFamily="34" charset="0"/>
              </a:rPr>
              <a:t>4×8</a:t>
            </a:r>
            <a:r>
              <a:rPr lang="zh-CN" altLang="en-US" dirty="0">
                <a:latin typeface="Gill Sans MT" panose="020B0502020104020203" pitchFamily="34" charset="0"/>
              </a:rPr>
              <a:t>  ） 。</a:t>
            </a:r>
          </a:p>
        </p:txBody>
      </p:sp>
      <p:pic>
        <p:nvPicPr>
          <p:cNvPr id="3" name="图片 2">
            <a:extLst>
              <a:ext uri="{FF2B5EF4-FFF2-40B4-BE49-F238E27FC236}">
                <a16:creationId xmlns:a16="http://schemas.microsoft.com/office/drawing/2014/main" id="{B6BA86DE-EF4A-CF4B-9647-BC227F36D3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4277" y="3044676"/>
            <a:ext cx="9388208" cy="3109470"/>
          </a:xfrm>
          <a:prstGeom prst="rect">
            <a:avLst/>
          </a:prstGeom>
        </p:spPr>
      </p:pic>
    </p:spTree>
    <p:extLst>
      <p:ext uri="{BB962C8B-B14F-4D97-AF65-F5344CB8AC3E}">
        <p14:creationId xmlns:p14="http://schemas.microsoft.com/office/powerpoint/2010/main" val="1034562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5DDD1A7C-19D9-2248-AF16-AE539B74FCE7}"/>
              </a:ext>
            </a:extLst>
          </p:cNvPr>
          <p:cNvSpPr>
            <a:spLocks noGrp="1"/>
          </p:cNvSpPr>
          <p:nvPr>
            <p:ph type="title"/>
          </p:nvPr>
        </p:nvSpPr>
        <p:spPr/>
        <p:txBody>
          <a:bodyPr/>
          <a:lstStyle/>
          <a:p>
            <a:r>
              <a:rPr lang="en-US" altLang="zh-CN" dirty="0"/>
              <a:t>Indirect Convolution Algorithm</a:t>
            </a:r>
            <a:r>
              <a:rPr lang="zh-CN" altLang="en-US" dirty="0"/>
              <a:t> 工作流程</a:t>
            </a:r>
          </a:p>
        </p:txBody>
      </p:sp>
      <p:sp>
        <p:nvSpPr>
          <p:cNvPr id="6" name="内容占位符 5">
            <a:extLst>
              <a:ext uri="{FF2B5EF4-FFF2-40B4-BE49-F238E27FC236}">
                <a16:creationId xmlns:a16="http://schemas.microsoft.com/office/drawing/2014/main" id="{6B79AC23-02C0-1A4B-9E33-B9E174DCB182}"/>
              </a:ext>
            </a:extLst>
          </p:cNvPr>
          <p:cNvSpPr>
            <a:spLocks noGrp="1"/>
          </p:cNvSpPr>
          <p:nvPr>
            <p:ph sz="half" idx="1"/>
          </p:nvPr>
        </p:nvSpPr>
        <p:spPr>
          <a:xfrm>
            <a:off x="623635" y="1412776"/>
            <a:ext cx="10963473" cy="1440160"/>
          </a:xfrm>
        </p:spPr>
        <p:txBody>
          <a:bodyPr/>
          <a:lstStyle/>
          <a:p>
            <a:pPr>
              <a:lnSpc>
                <a:spcPct val="150000"/>
              </a:lnSpc>
            </a:pPr>
            <a:r>
              <a:rPr lang="en-US" altLang="zh-CN" dirty="0">
                <a:latin typeface="Gill Sans MT" panose="020B0502020104020203" pitchFamily="34" charset="0"/>
              </a:rPr>
              <a:t>Indirect</a:t>
            </a:r>
            <a:r>
              <a:rPr lang="zh-CN" altLang="en-US" dirty="0">
                <a:latin typeface="Gill Sans MT" panose="020B0502020104020203" pitchFamily="34" charset="0"/>
              </a:rPr>
              <a:t> 算法在</a:t>
            </a:r>
            <a:r>
              <a:rPr lang="zh-CN" altLang="en-US" u="sng" dirty="0">
                <a:latin typeface="Gill Sans MT" panose="020B0502020104020203" pitchFamily="34" charset="0"/>
              </a:rPr>
              <a:t>输入缓冲区</a:t>
            </a:r>
            <a:r>
              <a:rPr lang="zh-CN" altLang="en-US" dirty="0">
                <a:latin typeface="Gill Sans MT" panose="020B0502020104020203" pitchFamily="34" charset="0"/>
              </a:rPr>
              <a:t>基础上构建</a:t>
            </a:r>
            <a:r>
              <a:rPr lang="zh-CN" altLang="en-US" u="sng" dirty="0">
                <a:latin typeface="Gill Sans MT" panose="020B0502020104020203" pitchFamily="34" charset="0"/>
              </a:rPr>
              <a:t>间接缓冲区</a:t>
            </a:r>
            <a:r>
              <a:rPr lang="zh-CN" altLang="en-US" dirty="0">
                <a:latin typeface="Gill Sans MT" panose="020B0502020104020203" pitchFamily="34" charset="0"/>
              </a:rPr>
              <a:t>（</a:t>
            </a:r>
            <a:r>
              <a:rPr lang="en-US" altLang="zh-CN" dirty="0">
                <a:latin typeface="Gill Sans MT" panose="020B0502020104020203" pitchFamily="34" charset="0"/>
              </a:rPr>
              <a:t>Indirect Buffer</a:t>
            </a:r>
            <a:r>
              <a:rPr lang="zh-CN" altLang="en-US" dirty="0">
                <a:latin typeface="Gill Sans MT" panose="020B0502020104020203" pitchFamily="34" charset="0"/>
              </a:rPr>
              <a:t>），而间接缓冲区是间接卷积算法的核心。在计算 </a:t>
            </a:r>
            <a:r>
              <a:rPr lang="en-US" altLang="zh-CN" dirty="0">
                <a:latin typeface="Gill Sans MT" panose="020B0502020104020203" pitchFamily="34" charset="0"/>
              </a:rPr>
              <a:t>M×N </a:t>
            </a:r>
            <a:r>
              <a:rPr lang="zh-CN" altLang="en-US" dirty="0">
                <a:latin typeface="Gill Sans MT" panose="020B0502020104020203" pitchFamily="34" charset="0"/>
              </a:rPr>
              <a:t>规模大小输出时，经由间接缓冲区取出对应输入缓冲区数据，并取出权重，计算出结果，整体计算过程等价于计算 </a:t>
            </a:r>
            <a:r>
              <a:rPr lang="en-US" altLang="zh-CN" dirty="0">
                <a:latin typeface="Gill Sans MT" panose="020B0502020104020203" pitchFamily="34" charset="0"/>
              </a:rPr>
              <a:t>M×K </a:t>
            </a:r>
            <a:r>
              <a:rPr lang="zh-CN" altLang="en-US" dirty="0">
                <a:latin typeface="Gill Sans MT" panose="020B0502020104020203" pitchFamily="34" charset="0"/>
              </a:rPr>
              <a:t>和 </a:t>
            </a:r>
            <a:r>
              <a:rPr lang="en-US" altLang="zh-CN" dirty="0">
                <a:latin typeface="Gill Sans MT" panose="020B0502020104020203" pitchFamily="34" charset="0"/>
              </a:rPr>
              <a:t>K×N </a:t>
            </a:r>
            <a:r>
              <a:rPr lang="zh-CN" altLang="en-US" dirty="0">
                <a:latin typeface="Gill Sans MT" panose="020B0502020104020203" pitchFamily="34" charset="0"/>
              </a:rPr>
              <a:t>矩阵乘。</a:t>
            </a:r>
          </a:p>
        </p:txBody>
      </p:sp>
      <p:pic>
        <p:nvPicPr>
          <p:cNvPr id="8" name="图片 7">
            <a:extLst>
              <a:ext uri="{FF2B5EF4-FFF2-40B4-BE49-F238E27FC236}">
                <a16:creationId xmlns:a16="http://schemas.microsoft.com/office/drawing/2014/main" id="{A8DE84B1-78A6-D241-9BBB-3CA307B65D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4277" y="3044676"/>
            <a:ext cx="9388208" cy="3109470"/>
          </a:xfrm>
          <a:prstGeom prst="rect">
            <a:avLst/>
          </a:prstGeom>
        </p:spPr>
      </p:pic>
    </p:spTree>
    <p:extLst>
      <p:ext uri="{BB962C8B-B14F-4D97-AF65-F5344CB8AC3E}">
        <p14:creationId xmlns:p14="http://schemas.microsoft.com/office/powerpoint/2010/main" val="790671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42D99914-BF2F-C045-9B72-9286C95355CE}"/>
              </a:ext>
            </a:extLst>
          </p:cNvPr>
          <p:cNvSpPr>
            <a:spLocks noGrp="1"/>
          </p:cNvSpPr>
          <p:nvPr>
            <p:ph type="title"/>
          </p:nvPr>
        </p:nvSpPr>
        <p:spPr/>
        <p:txBody>
          <a:bodyPr/>
          <a:lstStyle/>
          <a:p>
            <a:r>
              <a:rPr lang="en-US" altLang="zh-CN" dirty="0"/>
              <a:t>Indirect Convolution Algorithm</a:t>
            </a:r>
            <a:r>
              <a:rPr lang="zh-CN" altLang="en-US" dirty="0"/>
              <a:t> 工作流程</a:t>
            </a:r>
          </a:p>
        </p:txBody>
      </p:sp>
      <mc:AlternateContent xmlns:mc="http://schemas.openxmlformats.org/markup-compatibility/2006">
        <mc:Choice xmlns:a14="http://schemas.microsoft.com/office/drawing/2010/main" Requires="a14">
          <p:sp>
            <p:nvSpPr>
              <p:cNvPr id="6" name="内容占位符 5">
                <a:extLst>
                  <a:ext uri="{FF2B5EF4-FFF2-40B4-BE49-F238E27FC236}">
                    <a16:creationId xmlns:a16="http://schemas.microsoft.com/office/drawing/2014/main" id="{98786EE2-7DBB-604C-8058-38800FD1F36A}"/>
                  </a:ext>
                </a:extLst>
              </p:cNvPr>
              <p:cNvSpPr>
                <a:spLocks noGrp="1"/>
              </p:cNvSpPr>
              <p:nvPr>
                <p:ph sz="half" idx="1"/>
              </p:nvPr>
            </p:nvSpPr>
            <p:spPr>
              <a:xfrm>
                <a:off x="623636" y="1412776"/>
                <a:ext cx="10371290" cy="4608512"/>
              </a:xfrm>
            </p:spPr>
            <p:txBody>
              <a:bodyPr/>
              <a:lstStyle/>
              <a:p>
                <a:pPr marL="0" indent="0" eaLnBrk="1" latinLnBrk="1" hangingPunct="1">
                  <a:lnSpc>
                    <a:spcPct val="150000"/>
                  </a:lnSpc>
                  <a:buNone/>
                </a:pPr>
                <a:r>
                  <a:rPr lang="zh-CN" altLang="en-US" b="1" dirty="0">
                    <a:latin typeface="Gill Sans MT" panose="020B0502020104020203" pitchFamily="34" charset="0"/>
                  </a:rPr>
                  <a:t>在实现中，软件的执行过程分为两部分：</a:t>
                </a:r>
                <a:endParaRPr lang="en-US" altLang="zh-CN" b="1" dirty="0">
                  <a:latin typeface="Gill Sans MT" panose="020B0502020104020203" pitchFamily="34" charset="0"/>
                </a:endParaRPr>
              </a:p>
              <a:p>
                <a:pPr marL="457200" indent="-457200" eaLnBrk="1" latinLnBrk="1" hangingPunct="1">
                  <a:lnSpc>
                    <a:spcPct val="150000"/>
                  </a:lnSpc>
                  <a:buFont typeface="+mj-lt"/>
                  <a:buAutoNum type="arabicPeriod"/>
                </a:pPr>
                <a:r>
                  <a:rPr lang="zh-CN" altLang="en-US" dirty="0">
                    <a:latin typeface="Gill Sans MT" panose="020B0502020104020203" pitchFamily="34" charset="0"/>
                  </a:rPr>
                  <a:t>准备阶段：加载模型，配置输入缓冲区；重排权重，使其内存布局适用于后续计算；</a:t>
                </a:r>
              </a:p>
              <a:p>
                <a:pPr marL="457200" indent="-457200" eaLnBrk="1" latinLnBrk="1" hangingPunct="1">
                  <a:lnSpc>
                    <a:spcPct val="150000"/>
                  </a:lnSpc>
                  <a:buFont typeface="+mj-lt"/>
                  <a:buAutoNum type="arabicPeriod"/>
                </a:pPr>
                <a:r>
                  <a:rPr lang="zh-CN" altLang="en-US" dirty="0">
                    <a:latin typeface="Gill Sans MT" panose="020B0502020104020203" pitchFamily="34" charset="0"/>
                  </a:rPr>
                  <a:t>运行阶段：对于每个输入执行 </a:t>
                </a:r>
                <a14:m>
                  <m:oMath xmlns:m="http://schemas.openxmlformats.org/officeDocument/2006/math">
                    <m:r>
                      <a:rPr lang="en-US" altLang="zh-CN" i="1" dirty="0" smtClean="0">
                        <a:latin typeface="Cambria Math" panose="02040503050406030204" pitchFamily="18" charset="0"/>
                      </a:rPr>
                      <m:t>(</m:t>
                    </m:r>
                    <m:r>
                      <a:rPr lang="en-US" altLang="zh-CN" i="1" dirty="0" smtClean="0">
                        <a:latin typeface="Cambria Math" panose="02040503050406030204" pitchFamily="18" charset="0"/>
                      </a:rPr>
                      <m:t>𝑂𝐻</m:t>
                    </m:r>
                    <m:r>
                      <a:rPr lang="en-US" altLang="zh-CN" i="1" dirty="0">
                        <a:latin typeface="Cambria Math" panose="02040503050406030204" pitchFamily="18" charset="0"/>
                      </a:rPr>
                      <m:t>∗</m:t>
                    </m:r>
                    <m:r>
                      <a:rPr lang="en-US" altLang="zh-CN" i="1" dirty="0">
                        <a:latin typeface="Cambria Math" panose="02040503050406030204" pitchFamily="18" charset="0"/>
                      </a:rPr>
                      <m:t>𝑂𝑊</m:t>
                    </m:r>
                    <m:r>
                      <a:rPr lang="en-US" altLang="zh-CN" i="1" dirty="0">
                        <a:latin typeface="Cambria Math" panose="02040503050406030204" pitchFamily="18" charset="0"/>
                      </a:rPr>
                      <m:t>/</m:t>
                    </m:r>
                    <m:r>
                      <a:rPr lang="en-US" altLang="zh-CN" i="1" dirty="0">
                        <a:latin typeface="Cambria Math" panose="02040503050406030204" pitchFamily="18" charset="0"/>
                      </a:rPr>
                      <m:t>𝑀</m:t>
                    </m:r>
                    <m:r>
                      <a:rPr lang="en-US" altLang="zh-CN" i="1" dirty="0">
                        <a:latin typeface="Cambria Math" panose="02040503050406030204" pitchFamily="18" charset="0"/>
                      </a:rPr>
                      <m:t>)∗(</m:t>
                    </m:r>
                    <m:r>
                      <a:rPr lang="en-US" altLang="zh-CN" i="1" dirty="0">
                        <a:latin typeface="Cambria Math" panose="02040503050406030204" pitchFamily="18" charset="0"/>
                      </a:rPr>
                      <m:t>𝑂𝐶</m:t>
                    </m:r>
                    <m:r>
                      <a:rPr lang="en-US" altLang="zh-CN" i="1" dirty="0">
                        <a:latin typeface="Cambria Math" panose="02040503050406030204" pitchFamily="18" charset="0"/>
                      </a:rPr>
                      <m:t>/</m:t>
                    </m:r>
                    <m:r>
                      <a:rPr lang="en-US" altLang="zh-CN" i="1" dirty="0">
                        <a:latin typeface="Cambria Math" panose="02040503050406030204" pitchFamily="18" charset="0"/>
                      </a:rPr>
                      <m:t>𝑁</m:t>
                    </m:r>
                    <m:r>
                      <a:rPr lang="en-US" altLang="zh-CN" i="1" dirty="0" smtClean="0">
                        <a:latin typeface="Cambria Math" panose="02040503050406030204" pitchFamily="18" charset="0"/>
                      </a:rPr>
                      <m:t>)</m:t>
                    </m:r>
                  </m:oMath>
                </a14:m>
                <a:r>
                  <a:rPr lang="en-US" altLang="zh-CN" dirty="0">
                    <a:latin typeface="Gill Sans MT" panose="020B0502020104020203" pitchFamily="34" charset="0"/>
                  </a:rPr>
                  <a:t> </a:t>
                </a:r>
                <a:r>
                  <a:rPr lang="zh-CN" altLang="en-US" dirty="0">
                    <a:latin typeface="Gill Sans MT" panose="020B0502020104020203" pitchFamily="34" charset="0"/>
                  </a:rPr>
                  <a:t>次循环，每次使用 </a:t>
                </a:r>
                <a:r>
                  <a:rPr lang="en-US" altLang="zh-CN" dirty="0">
                    <a:latin typeface="Gill Sans MT" panose="020B0502020104020203" pitchFamily="34" charset="0"/>
                  </a:rPr>
                  <a:t>GEMM </a:t>
                </a:r>
                <a:r>
                  <a:rPr lang="zh-CN" altLang="en-US" dirty="0">
                    <a:latin typeface="Gill Sans MT" panose="020B0502020104020203" pitchFamily="34" charset="0"/>
                  </a:rPr>
                  <a:t>计算 </a:t>
                </a:r>
                <a14:m>
                  <m:oMath xmlns:m="http://schemas.openxmlformats.org/officeDocument/2006/math">
                    <m:r>
                      <a:rPr lang="en-US" altLang="zh-CN" i="1" dirty="0" smtClean="0">
                        <a:latin typeface="Cambria Math" panose="02040503050406030204" pitchFamily="18" charset="0"/>
                      </a:rPr>
                      <m:t>𝑀</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𝑁</m:t>
                    </m:r>
                  </m:oMath>
                </a14:m>
                <a:r>
                  <a:rPr lang="en-US" altLang="zh-CN" dirty="0">
                    <a:latin typeface="Gill Sans MT" panose="020B0502020104020203" pitchFamily="34" charset="0"/>
                  </a:rPr>
                  <a:t> </a:t>
                </a:r>
                <a:r>
                  <a:rPr lang="zh-CN" altLang="en-US" dirty="0">
                    <a:latin typeface="Gill Sans MT" panose="020B0502020104020203" pitchFamily="34" charset="0"/>
                  </a:rPr>
                  <a:t>大小输出。</a:t>
                </a:r>
              </a:p>
            </p:txBody>
          </p:sp>
        </mc:Choice>
        <mc:Fallback>
          <p:sp>
            <p:nvSpPr>
              <p:cNvPr id="6" name="内容占位符 5">
                <a:extLst>
                  <a:ext uri="{FF2B5EF4-FFF2-40B4-BE49-F238E27FC236}">
                    <a16:creationId xmlns:a16="http://schemas.microsoft.com/office/drawing/2014/main" id="{98786EE2-7DBB-604C-8058-38800FD1F36A}"/>
                  </a:ext>
                </a:extLst>
              </p:cNvPr>
              <p:cNvSpPr>
                <a:spLocks noGrp="1" noRot="1" noChangeAspect="1" noMove="1" noResize="1" noEditPoints="1" noAdjustHandles="1" noChangeArrowheads="1" noChangeShapeType="1" noTextEdit="1"/>
              </p:cNvSpPr>
              <p:nvPr>
                <p:ph sz="half" idx="1"/>
              </p:nvPr>
            </p:nvSpPr>
            <p:spPr>
              <a:xfrm>
                <a:off x="623636" y="1412776"/>
                <a:ext cx="10371290" cy="4608512"/>
              </a:xfrm>
              <a:blipFill>
                <a:blip r:embed="rId2"/>
                <a:stretch>
                  <a:fillRect l="-48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917206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17FB16-33B2-6F4B-8BE6-CDCAA7976DC3}"/>
              </a:ext>
            </a:extLst>
          </p:cNvPr>
          <p:cNvSpPr>
            <a:spLocks noGrp="1"/>
          </p:cNvSpPr>
          <p:nvPr>
            <p:ph type="title"/>
          </p:nvPr>
        </p:nvSpPr>
        <p:spPr/>
        <p:txBody>
          <a:bodyPr/>
          <a:lstStyle/>
          <a:p>
            <a:r>
              <a:rPr lang="zh-CN" altLang="en-US" dirty="0"/>
              <a:t>间接缓冲区布局</a:t>
            </a:r>
            <a:endParaRPr kumimoji="1" lang="zh-CN" altLang="en-US" dirty="0"/>
          </a:p>
        </p:txBody>
      </p:sp>
      <mc:AlternateContent xmlns:mc="http://schemas.openxmlformats.org/markup-compatibility/2006">
        <mc:Choice xmlns:a14="http://schemas.microsoft.com/office/drawing/2010/main" Requires="a14">
          <p:sp>
            <p:nvSpPr>
              <p:cNvPr id="5" name="内容占位符 4">
                <a:extLst>
                  <a:ext uri="{FF2B5EF4-FFF2-40B4-BE49-F238E27FC236}">
                    <a16:creationId xmlns:a16="http://schemas.microsoft.com/office/drawing/2014/main" id="{75E430DE-9011-BA4C-90CD-2B7264DEA4FD}"/>
                  </a:ext>
                </a:extLst>
              </p:cNvPr>
              <p:cNvSpPr>
                <a:spLocks noGrp="1"/>
              </p:cNvSpPr>
              <p:nvPr>
                <p:ph sz="half" idx="1"/>
              </p:nvPr>
            </p:nvSpPr>
            <p:spPr/>
            <p:txBody>
              <a:bodyPr/>
              <a:lstStyle/>
              <a:p>
                <a:pPr>
                  <a:lnSpc>
                    <a:spcPct val="150000"/>
                  </a:lnSpc>
                </a:pPr>
                <a:r>
                  <a:rPr lang="zh-CN" altLang="en-US" dirty="0">
                    <a:latin typeface="Gill Sans MT" panose="020B0502020104020203" pitchFamily="34" charset="0"/>
                  </a:rPr>
                  <a:t>间接缓冲区可以理解为一组卷积核大小的缓冲区，共有 </a:t>
                </a:r>
                <a14:m>
                  <m:oMath xmlns:m="http://schemas.openxmlformats.org/officeDocument/2006/math">
                    <m:r>
                      <a:rPr lang="en-US" altLang="zh-CN" i="1" dirty="0" smtClean="0">
                        <a:latin typeface="Cambria Math" panose="02040503050406030204" pitchFamily="18" charset="0"/>
                      </a:rPr>
                      <m:t>𝑂𝐻</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𝑂𝑊</m:t>
                    </m:r>
                  </m:oMath>
                </a14:m>
                <a:r>
                  <a:rPr lang="en-US" altLang="zh-CN" dirty="0">
                    <a:latin typeface="Gill Sans MT" panose="020B0502020104020203" pitchFamily="34" charset="0"/>
                  </a:rPr>
                  <a:t> </a:t>
                </a:r>
                <a:r>
                  <a:rPr lang="zh-CN" altLang="en-US" dirty="0">
                    <a:latin typeface="Gill Sans MT" panose="020B0502020104020203" pitchFamily="34" charset="0"/>
                  </a:rPr>
                  <a:t>个，每个缓冲区大小为 </a:t>
                </a:r>
                <a14:m>
                  <m:oMath xmlns:m="http://schemas.openxmlformats.org/officeDocument/2006/math">
                    <m:r>
                      <a:rPr lang="en-US" altLang="zh-CN" i="1" dirty="0" smtClean="0">
                        <a:latin typeface="Cambria Math" panose="02040503050406030204" pitchFamily="18" charset="0"/>
                      </a:rPr>
                      <m:t>𝐾𝐻</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𝐾𝑊</m:t>
                    </m:r>
                    <m:r>
                      <a:rPr lang="zh-CN" altLang="en-US" i="1" dirty="0" smtClean="0">
                        <a:latin typeface="Cambria Math" panose="02040503050406030204" pitchFamily="18" charset="0"/>
                      </a:rPr>
                      <m:t> </m:t>
                    </m:r>
                  </m:oMath>
                </a14:m>
                <a:r>
                  <a:rPr lang="zh-CN" altLang="en-US" dirty="0">
                    <a:latin typeface="Gill Sans MT" panose="020B0502020104020203" pitchFamily="34" charset="0"/>
                  </a:rPr>
                  <a:t>（每个缓冲区对应某个输出要使用的输入地址）。每计算一个空间位置输出，使用一个间接缓冲区；空间位置相同而通道不同的输出使用相同间接缓冲区，缓冲区中的每个指针用于索引输入中 </a:t>
                </a:r>
                <a:r>
                  <a:rPr lang="en-US" altLang="zh-CN" dirty="0">
                    <a:latin typeface="Gill Sans MT" panose="020B0502020104020203" pitchFamily="34" charset="0"/>
                  </a:rPr>
                  <a:t>IC </a:t>
                </a:r>
                <a:r>
                  <a:rPr lang="zh-CN" altLang="en-US" dirty="0">
                    <a:latin typeface="Gill Sans MT" panose="020B0502020104020203" pitchFamily="34" charset="0"/>
                  </a:rPr>
                  <a:t>个元素。</a:t>
                </a:r>
              </a:p>
            </p:txBody>
          </p:sp>
        </mc:Choice>
        <mc:Fallback>
          <p:sp>
            <p:nvSpPr>
              <p:cNvPr id="5" name="内容占位符 4">
                <a:extLst>
                  <a:ext uri="{FF2B5EF4-FFF2-40B4-BE49-F238E27FC236}">
                    <a16:creationId xmlns:a16="http://schemas.microsoft.com/office/drawing/2014/main" id="{75E430DE-9011-BA4C-90CD-2B7264DEA4FD}"/>
                  </a:ext>
                </a:extLst>
              </p:cNvPr>
              <p:cNvSpPr>
                <a:spLocks noGrp="1" noRot="1" noChangeAspect="1" noMove="1" noResize="1" noEditPoints="1" noAdjustHandles="1" noChangeArrowheads="1" noChangeShapeType="1" noTextEdit="1"/>
              </p:cNvSpPr>
              <p:nvPr>
                <p:ph sz="half" idx="1"/>
              </p:nvPr>
            </p:nvSpPr>
            <p:spPr>
              <a:blipFill>
                <a:blip r:embed="rId2"/>
                <a:stretch>
                  <a:fillRect l="-463" r="-231"/>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AC5174F2-9A5B-DD46-99F5-C5A9F4EB59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4952" y="3450952"/>
            <a:ext cx="8946857" cy="2806539"/>
          </a:xfrm>
          <a:prstGeom prst="rect">
            <a:avLst/>
          </a:prstGeom>
        </p:spPr>
      </p:pic>
    </p:spTree>
    <p:extLst>
      <p:ext uri="{BB962C8B-B14F-4D97-AF65-F5344CB8AC3E}">
        <p14:creationId xmlns:p14="http://schemas.microsoft.com/office/powerpoint/2010/main" val="33266188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17FB16-33B2-6F4B-8BE6-CDCAA7976DC3}"/>
              </a:ext>
            </a:extLst>
          </p:cNvPr>
          <p:cNvSpPr>
            <a:spLocks noGrp="1"/>
          </p:cNvSpPr>
          <p:nvPr>
            <p:ph type="title"/>
          </p:nvPr>
        </p:nvSpPr>
        <p:spPr/>
        <p:txBody>
          <a:bodyPr/>
          <a:lstStyle/>
          <a:p>
            <a:r>
              <a:rPr lang="zh-CN" altLang="en-US" dirty="0"/>
              <a:t>间接缓冲区布局</a:t>
            </a:r>
            <a:endParaRPr kumimoji="1" lang="zh-CN" altLang="en-US" dirty="0"/>
          </a:p>
        </p:txBody>
      </p:sp>
      <mc:AlternateContent xmlns:mc="http://schemas.openxmlformats.org/markup-compatibility/2006">
        <mc:Choice xmlns:a14="http://schemas.microsoft.com/office/drawing/2010/main" Requires="a14">
          <p:sp>
            <p:nvSpPr>
              <p:cNvPr id="5" name="内容占位符 4">
                <a:extLst>
                  <a:ext uri="{FF2B5EF4-FFF2-40B4-BE49-F238E27FC236}">
                    <a16:creationId xmlns:a16="http://schemas.microsoft.com/office/drawing/2014/main" id="{75E430DE-9011-BA4C-90CD-2B7264DEA4FD}"/>
                  </a:ext>
                </a:extLst>
              </p:cNvPr>
              <p:cNvSpPr>
                <a:spLocks noGrp="1"/>
              </p:cNvSpPr>
              <p:nvPr>
                <p:ph sz="half" idx="1"/>
              </p:nvPr>
            </p:nvSpPr>
            <p:spPr/>
            <p:txBody>
              <a:bodyPr/>
              <a:lstStyle/>
              <a:p>
                <a:pPr>
                  <a:lnSpc>
                    <a:spcPct val="150000"/>
                  </a:lnSpc>
                </a:pPr>
                <a:r>
                  <a:rPr lang="zh-CN" altLang="en-US" dirty="0">
                    <a:latin typeface="Gill Sans MT" panose="020B0502020104020203" pitchFamily="34" charset="0"/>
                  </a:rPr>
                  <a:t>间接缓冲区可以理解为一组卷积核大小的缓冲区，共有 </a:t>
                </a:r>
                <a14:m>
                  <m:oMath xmlns:m="http://schemas.openxmlformats.org/officeDocument/2006/math">
                    <m:r>
                      <a:rPr lang="en-US" altLang="zh-CN" i="1" dirty="0" smtClean="0">
                        <a:latin typeface="Cambria Math" panose="02040503050406030204" pitchFamily="18" charset="0"/>
                      </a:rPr>
                      <m:t>𝑂𝐻</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𝑂𝑊</m:t>
                    </m:r>
                  </m:oMath>
                </a14:m>
                <a:r>
                  <a:rPr lang="en-US" altLang="zh-CN" dirty="0">
                    <a:latin typeface="Gill Sans MT" panose="020B0502020104020203" pitchFamily="34" charset="0"/>
                  </a:rPr>
                  <a:t> </a:t>
                </a:r>
                <a:r>
                  <a:rPr lang="zh-CN" altLang="en-US" dirty="0">
                    <a:latin typeface="Gill Sans MT" panose="020B0502020104020203" pitchFamily="34" charset="0"/>
                  </a:rPr>
                  <a:t>个，每个缓冲区大小为 </a:t>
                </a:r>
                <a14:m>
                  <m:oMath xmlns:m="http://schemas.openxmlformats.org/officeDocument/2006/math">
                    <m:r>
                      <a:rPr lang="en-US" altLang="zh-CN" i="1" dirty="0" smtClean="0">
                        <a:latin typeface="Cambria Math" panose="02040503050406030204" pitchFamily="18" charset="0"/>
                      </a:rPr>
                      <m:t>𝐾𝐻</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𝐾𝑊</m:t>
                    </m:r>
                    <m:r>
                      <a:rPr lang="zh-CN" altLang="en-US" i="1" dirty="0" smtClean="0">
                        <a:latin typeface="Cambria Math" panose="02040503050406030204" pitchFamily="18" charset="0"/>
                      </a:rPr>
                      <m:t> </m:t>
                    </m:r>
                  </m:oMath>
                </a14:m>
                <a:r>
                  <a:rPr lang="zh-CN" altLang="en-US" dirty="0">
                    <a:latin typeface="Gill Sans MT" panose="020B0502020104020203" pitchFamily="34" charset="0"/>
                  </a:rPr>
                  <a:t>（每个缓冲区对应某个输出要使用的输入地址）。在计算时，随着输出的索引内存地址移动，选用不同的间接缓冲区，即可得到相应的输入地址。无需再根据输出目标的坐标计算要使用的输入的地址，这等同于预先计算地址。</a:t>
                </a:r>
              </a:p>
            </p:txBody>
          </p:sp>
        </mc:Choice>
        <mc:Fallback>
          <p:sp>
            <p:nvSpPr>
              <p:cNvPr id="5" name="内容占位符 4">
                <a:extLst>
                  <a:ext uri="{FF2B5EF4-FFF2-40B4-BE49-F238E27FC236}">
                    <a16:creationId xmlns:a16="http://schemas.microsoft.com/office/drawing/2014/main" id="{75E430DE-9011-BA4C-90CD-2B7264DEA4FD}"/>
                  </a:ext>
                </a:extLst>
              </p:cNvPr>
              <p:cNvSpPr>
                <a:spLocks noGrp="1" noRot="1" noChangeAspect="1" noMove="1" noResize="1" noEditPoints="1" noAdjustHandles="1" noChangeArrowheads="1" noChangeShapeType="1" noTextEdit="1"/>
              </p:cNvSpPr>
              <p:nvPr>
                <p:ph sz="half" idx="1"/>
              </p:nvPr>
            </p:nvSpPr>
            <p:spPr>
              <a:blipFill>
                <a:blip r:embed="rId2"/>
                <a:stretch>
                  <a:fillRect l="-463" r="-231"/>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031E3052-F7D8-6849-A97A-7778FFCFFF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4952" y="3450952"/>
            <a:ext cx="8946857" cy="2806539"/>
          </a:xfrm>
          <a:prstGeom prst="rect">
            <a:avLst/>
          </a:prstGeom>
        </p:spPr>
      </p:pic>
    </p:spTree>
    <p:extLst>
      <p:ext uri="{BB962C8B-B14F-4D97-AF65-F5344CB8AC3E}">
        <p14:creationId xmlns:p14="http://schemas.microsoft.com/office/powerpoint/2010/main" val="28947459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17FB16-33B2-6F4B-8BE6-CDCAA7976DC3}"/>
              </a:ext>
            </a:extLst>
          </p:cNvPr>
          <p:cNvSpPr>
            <a:spLocks noGrp="1"/>
          </p:cNvSpPr>
          <p:nvPr>
            <p:ph type="title"/>
          </p:nvPr>
        </p:nvSpPr>
        <p:spPr/>
        <p:txBody>
          <a:bodyPr/>
          <a:lstStyle/>
          <a:p>
            <a:r>
              <a:rPr lang="zh-CN" altLang="en-US" dirty="0"/>
              <a:t>间接缓冲区布局</a:t>
            </a:r>
            <a:endParaRPr kumimoji="1" lang="zh-CN" altLang="en-US" dirty="0"/>
          </a:p>
        </p:txBody>
      </p:sp>
      <p:pic>
        <p:nvPicPr>
          <p:cNvPr id="4" name="图片 3">
            <a:extLst>
              <a:ext uri="{FF2B5EF4-FFF2-40B4-BE49-F238E27FC236}">
                <a16:creationId xmlns:a16="http://schemas.microsoft.com/office/drawing/2014/main" id="{BD542308-86A4-A448-84EA-46DE5F3980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988" y="2122205"/>
            <a:ext cx="10963473" cy="3439131"/>
          </a:xfrm>
          <a:prstGeom prst="rect">
            <a:avLst/>
          </a:prstGeom>
        </p:spPr>
      </p:pic>
    </p:spTree>
    <p:extLst>
      <p:ext uri="{BB962C8B-B14F-4D97-AF65-F5344CB8AC3E}">
        <p14:creationId xmlns:p14="http://schemas.microsoft.com/office/powerpoint/2010/main" val="9983080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E6A8AF-0E55-B348-B969-85318B6164E5}"/>
              </a:ext>
            </a:extLst>
          </p:cNvPr>
          <p:cNvSpPr>
            <a:spLocks noGrp="1"/>
          </p:cNvSpPr>
          <p:nvPr>
            <p:ph type="title"/>
          </p:nvPr>
        </p:nvSpPr>
        <p:spPr/>
        <p:txBody>
          <a:bodyPr/>
          <a:lstStyle/>
          <a:p>
            <a:r>
              <a:rPr lang="zh-CN" altLang="en-US" dirty="0"/>
              <a:t>使用间接缓冲区计算</a:t>
            </a:r>
          </a:p>
        </p:txBody>
      </p:sp>
      <p:sp>
        <p:nvSpPr>
          <p:cNvPr id="11" name="内容占位符 10">
            <a:extLst>
              <a:ext uri="{FF2B5EF4-FFF2-40B4-BE49-F238E27FC236}">
                <a16:creationId xmlns:a16="http://schemas.microsoft.com/office/drawing/2014/main" id="{91013C9C-5FD2-AB4E-ADE4-AE4A4640C1DF}"/>
              </a:ext>
            </a:extLst>
          </p:cNvPr>
          <p:cNvSpPr>
            <a:spLocks noGrp="1"/>
          </p:cNvSpPr>
          <p:nvPr>
            <p:ph sz="half" idx="1"/>
          </p:nvPr>
        </p:nvSpPr>
        <p:spPr/>
        <p:txBody>
          <a:bodyPr/>
          <a:lstStyle/>
          <a:p>
            <a:pPr>
              <a:lnSpc>
                <a:spcPct val="150000"/>
              </a:lnSpc>
            </a:pPr>
            <a:r>
              <a:rPr lang="zh-CN" altLang="en-US" dirty="0">
                <a:latin typeface="Gill Sans MT" panose="020B0502020104020203" pitchFamily="34" charset="0"/>
              </a:rPr>
              <a:t>卷积之所以可以使用 </a:t>
            </a:r>
            <a:r>
              <a:rPr lang="en-US" altLang="zh-CN" dirty="0">
                <a:latin typeface="Gill Sans MT" panose="020B0502020104020203" pitchFamily="34" charset="0"/>
              </a:rPr>
              <a:t>Im2col </a:t>
            </a:r>
            <a:r>
              <a:rPr lang="zh-CN" altLang="en-US" dirty="0">
                <a:latin typeface="Gill Sans MT" panose="020B0502020104020203" pitchFamily="34" charset="0"/>
              </a:rPr>
              <a:t>优化算法，本质原因在于其拆解后忽略内存复用后的计算过程等价于矩阵乘。而间接缓冲区使得可以通过指针模拟出对输入的访存。</a:t>
            </a:r>
            <a:endParaRPr lang="en-US" altLang="zh-CN" dirty="0">
              <a:latin typeface="Gill Sans MT" panose="020B0502020104020203" pitchFamily="34" charset="0"/>
            </a:endParaRPr>
          </a:p>
          <a:p>
            <a:pPr>
              <a:lnSpc>
                <a:spcPct val="150000"/>
              </a:lnSpc>
            </a:pPr>
            <a:endParaRPr lang="en-US" altLang="zh-CN" dirty="0">
              <a:latin typeface="Gill Sans MT" panose="020B0502020104020203" pitchFamily="34" charset="0"/>
            </a:endParaRPr>
          </a:p>
          <a:p>
            <a:pPr>
              <a:lnSpc>
                <a:spcPct val="150000"/>
              </a:lnSpc>
            </a:pPr>
            <a:endParaRPr lang="en-US" altLang="zh-CN" dirty="0">
              <a:latin typeface="Gill Sans MT" panose="020B0502020104020203" pitchFamily="34" charset="0"/>
            </a:endParaRPr>
          </a:p>
          <a:p>
            <a:pPr>
              <a:lnSpc>
                <a:spcPct val="150000"/>
              </a:lnSpc>
            </a:pPr>
            <a:r>
              <a:rPr lang="zh-CN" altLang="en-US" dirty="0">
                <a:latin typeface="Gill Sans MT" panose="020B0502020104020203" pitchFamily="34" charset="0"/>
              </a:rPr>
              <a:t>间接卷积优化算法解决了卷积计算的三个问题，</a:t>
            </a:r>
            <a:r>
              <a:rPr lang="en-US" altLang="zh-CN" dirty="0">
                <a:latin typeface="Gill Sans MT" panose="020B0502020104020203" pitchFamily="34" charset="0"/>
              </a:rPr>
              <a:t>1</a:t>
            </a:r>
            <a:r>
              <a:rPr lang="zh-CN" altLang="en-US" dirty="0">
                <a:latin typeface="Gill Sans MT" panose="020B0502020104020203" pitchFamily="34" charset="0"/>
              </a:rPr>
              <a:t>）是空间向量化问题，</a:t>
            </a:r>
            <a:r>
              <a:rPr lang="en-US" altLang="zh-CN" dirty="0">
                <a:latin typeface="Gill Sans MT" panose="020B0502020104020203" pitchFamily="34" charset="0"/>
              </a:rPr>
              <a:t>2</a:t>
            </a:r>
            <a:r>
              <a:rPr lang="zh-CN" altLang="en-US" dirty="0">
                <a:latin typeface="Gill Sans MT" panose="020B0502020104020203" pitchFamily="34" charset="0"/>
              </a:rPr>
              <a:t>）地址计算复杂问题，</a:t>
            </a:r>
            <a:r>
              <a:rPr lang="en-US" altLang="zh-CN" dirty="0">
                <a:latin typeface="Gill Sans MT" panose="020B0502020104020203" pitchFamily="34" charset="0"/>
              </a:rPr>
              <a:t>3</a:t>
            </a:r>
            <a:r>
              <a:rPr lang="zh-CN" altLang="en-US" dirty="0">
                <a:latin typeface="Gill Sans MT" panose="020B0502020104020203" pitchFamily="34" charset="0"/>
              </a:rPr>
              <a:t>）内存拷贝问题。</a:t>
            </a:r>
            <a:endParaRPr lang="en-US" altLang="zh-CN" dirty="0">
              <a:latin typeface="Gill Sans MT" panose="020B0502020104020203" pitchFamily="34" charset="0"/>
            </a:endParaRPr>
          </a:p>
          <a:p>
            <a:pPr>
              <a:lnSpc>
                <a:spcPct val="150000"/>
              </a:lnSpc>
            </a:pPr>
            <a:endParaRPr lang="en-US" altLang="zh-CN" dirty="0">
              <a:latin typeface="Gill Sans MT" panose="020B0502020104020203" pitchFamily="34" charset="0"/>
            </a:endParaRPr>
          </a:p>
          <a:p>
            <a:pPr>
              <a:lnSpc>
                <a:spcPct val="150000"/>
              </a:lnSpc>
            </a:pPr>
            <a:endParaRPr lang="en-US" altLang="zh-CN" dirty="0">
              <a:latin typeface="Gill Sans MT" panose="020B0502020104020203" pitchFamily="34" charset="0"/>
            </a:endParaRPr>
          </a:p>
          <a:p>
            <a:pPr>
              <a:lnSpc>
                <a:spcPct val="150000"/>
              </a:lnSpc>
            </a:pPr>
            <a:r>
              <a:rPr lang="zh-CN" altLang="en-US" dirty="0">
                <a:latin typeface="Gill Sans MT" panose="020B0502020104020203" pitchFamily="34" charset="0"/>
              </a:rPr>
              <a:t>通过间接卷积算法，建立的缓冲区和数据重新组织（</a:t>
            </a:r>
            <a:r>
              <a:rPr lang="en-US" altLang="zh-CN" dirty="0">
                <a:latin typeface="Gill Sans MT" panose="020B0502020104020203" pitchFamily="34" charset="0"/>
              </a:rPr>
              <a:t>Repacking</a:t>
            </a:r>
            <a:r>
              <a:rPr lang="zh-CN" altLang="en-US" dirty="0">
                <a:latin typeface="Gill Sans MT" panose="020B0502020104020203" pitchFamily="34" charset="0"/>
              </a:rPr>
              <a:t>）对内存造成大量的消耗。</a:t>
            </a:r>
          </a:p>
        </p:txBody>
      </p:sp>
      <p:sp>
        <p:nvSpPr>
          <p:cNvPr id="3" name="矩形 2">
            <a:extLst>
              <a:ext uri="{FF2B5EF4-FFF2-40B4-BE49-F238E27FC236}">
                <a16:creationId xmlns:a16="http://schemas.microsoft.com/office/drawing/2014/main" id="{DCAF2357-496F-C84E-B612-0C5CCE792713}"/>
              </a:ext>
            </a:extLst>
          </p:cNvPr>
          <p:cNvSpPr/>
          <p:nvPr/>
        </p:nvSpPr>
        <p:spPr bwMode="auto">
          <a:xfrm>
            <a:off x="652126" y="2708920"/>
            <a:ext cx="1467835" cy="504056"/>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zh-CN" altLang="en-US" sz="2400" b="1" i="0" u="none" strike="noStrike" cap="none" normalizeH="0" baseline="0" dirty="0">
                <a:ln>
                  <a:noFill/>
                </a:ln>
                <a:solidFill>
                  <a:schemeClr val="bg1"/>
                </a:solidFill>
                <a:effectLst/>
                <a:latin typeface="Microsoft YaHei" panose="020B0503020204020204" pitchFamily="34" charset="-122"/>
                <a:ea typeface="Microsoft YaHei" panose="020B0503020204020204" pitchFamily="34" charset="-122"/>
              </a:rPr>
              <a:t>优点</a:t>
            </a:r>
          </a:p>
        </p:txBody>
      </p:sp>
      <p:sp>
        <p:nvSpPr>
          <p:cNvPr id="5" name="矩形 4">
            <a:extLst>
              <a:ext uri="{FF2B5EF4-FFF2-40B4-BE49-F238E27FC236}">
                <a16:creationId xmlns:a16="http://schemas.microsoft.com/office/drawing/2014/main" id="{57482F1D-D5BD-A948-A65E-19AA434365E8}"/>
              </a:ext>
            </a:extLst>
          </p:cNvPr>
          <p:cNvSpPr/>
          <p:nvPr/>
        </p:nvSpPr>
        <p:spPr bwMode="auto">
          <a:xfrm>
            <a:off x="670106" y="4581128"/>
            <a:ext cx="1467835" cy="504056"/>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zh-CN" altLang="en-US" sz="2400" b="1" i="0" u="none" strike="noStrike" cap="none" normalizeH="0" baseline="0" dirty="0">
                <a:ln>
                  <a:noFill/>
                </a:ln>
                <a:solidFill>
                  <a:schemeClr val="bg1"/>
                </a:solidFill>
                <a:effectLst/>
                <a:latin typeface="Microsoft YaHei" panose="020B0503020204020204" pitchFamily="34" charset="-122"/>
                <a:ea typeface="Microsoft YaHei" panose="020B0503020204020204" pitchFamily="34" charset="-122"/>
              </a:rPr>
              <a:t>缺点</a:t>
            </a:r>
          </a:p>
        </p:txBody>
      </p:sp>
    </p:spTree>
    <p:extLst>
      <p:ext uri="{BB962C8B-B14F-4D97-AF65-F5344CB8AC3E}">
        <p14:creationId xmlns:p14="http://schemas.microsoft.com/office/powerpoint/2010/main" val="40245782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12" name="内容占位符 2">
            <a:extLst>
              <a:ext uri="{FF2B5EF4-FFF2-40B4-BE49-F238E27FC236}">
                <a16:creationId xmlns:a16="http://schemas.microsoft.com/office/drawing/2014/main" id="{777ED92B-92FB-8C4F-8239-77690F664FFA}"/>
              </a:ext>
            </a:extLst>
          </p:cNvPr>
          <p:cNvSpPr>
            <a:spLocks noGrp="1"/>
          </p:cNvSpPr>
          <p:nvPr/>
        </p:nvSpPr>
        <p:spPr>
          <a:xfrm>
            <a:off x="760661" y="1052736"/>
            <a:ext cx="10738320" cy="5184576"/>
          </a:xfrm>
          <a:prstGeom prst="rect">
            <a:avLst/>
          </a:prstGeom>
          <a:noFill/>
        </p:spPr>
        <p:txBody>
          <a:bodyPr numCol="1"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spcAft>
                <a:spcPts val="0"/>
              </a:spcAft>
              <a:buFont typeface="+mj-lt"/>
              <a:buAutoNum type="arabicPeriod"/>
            </a:pPr>
            <a:r>
              <a:rPr lang="zh-CN" altLang="en-US" sz="2400" b="1" dirty="0">
                <a:solidFill>
                  <a:schemeClr val="bg1">
                    <a:lumMod val="75000"/>
                  </a:schemeClr>
                </a:solidFill>
                <a:latin typeface="Gill Sans MT" panose="020B0502020104020203" pitchFamily="34" charset="0"/>
              </a:rPr>
              <a:t>推理系统介绍：</a:t>
            </a:r>
            <a:r>
              <a:rPr lang="zh-CN" altLang="en-US" sz="2000" dirty="0">
                <a:solidFill>
                  <a:schemeClr val="bg1">
                    <a:lumMod val="75000"/>
                  </a:schemeClr>
                </a:solidFill>
                <a:latin typeface="Gill Sans MT" panose="020B0502020104020203" pitchFamily="34" charset="0"/>
              </a:rPr>
              <a:t>推理系统架构 </a:t>
            </a:r>
            <a:r>
              <a:rPr lang="en-US" altLang="zh-CN" sz="2000" dirty="0">
                <a:solidFill>
                  <a:schemeClr val="bg1">
                    <a:lumMod val="75000"/>
                  </a:schemeClr>
                </a:solidFill>
                <a:latin typeface="Gill Sans MT" panose="020B0502020104020203" pitchFamily="34" charset="0"/>
              </a:rPr>
              <a:t>–</a:t>
            </a:r>
            <a:r>
              <a:rPr lang="zh-CN" altLang="en-US" sz="2000" dirty="0">
                <a:solidFill>
                  <a:schemeClr val="bg1">
                    <a:lumMod val="75000"/>
                  </a:schemeClr>
                </a:solidFill>
                <a:latin typeface="Gill Sans MT" panose="020B0502020104020203" pitchFamily="34" charset="0"/>
              </a:rPr>
              <a:t> 推理引擎架构</a:t>
            </a:r>
            <a:endParaRPr lang="en-US" altLang="zh-CN" sz="2000" dirty="0">
              <a:solidFill>
                <a:schemeClr val="bg1">
                  <a:lumMod val="75000"/>
                </a:schemeClr>
              </a:solidFill>
              <a:latin typeface="Gill Sans MT" panose="020B0502020104020203" pitchFamily="34" charset="0"/>
            </a:endParaRPr>
          </a:p>
          <a:p>
            <a:pPr marL="457200" indent="-457200">
              <a:spcAft>
                <a:spcPts val="0"/>
              </a:spcAft>
              <a:buFont typeface="+mj-lt"/>
              <a:buAutoNum type="arabicPeriod"/>
            </a:pPr>
            <a:r>
              <a:rPr lang="zh-CN" altLang="en-US" sz="2400" b="1" dirty="0">
                <a:solidFill>
                  <a:schemeClr val="bg1">
                    <a:lumMod val="75000"/>
                  </a:schemeClr>
                </a:solidFill>
                <a:latin typeface="Gill Sans MT" panose="020B0502020104020203" pitchFamily="34" charset="0"/>
              </a:rPr>
              <a:t>模型小型化：</a:t>
            </a:r>
            <a:r>
              <a:rPr lang="en-US" altLang="zh-CN" sz="2000" dirty="0">
                <a:solidFill>
                  <a:schemeClr val="bg1">
                    <a:lumMod val="75000"/>
                  </a:schemeClr>
                </a:solidFill>
                <a:latin typeface="Gill Sans MT" panose="020B0502020104020203" pitchFamily="34" charset="0"/>
              </a:rPr>
              <a:t>CNN</a:t>
            </a:r>
            <a:r>
              <a:rPr lang="zh-CN" altLang="en-US" sz="2000" dirty="0">
                <a:solidFill>
                  <a:schemeClr val="bg1">
                    <a:lumMod val="75000"/>
                  </a:schemeClr>
                </a:solidFill>
                <a:latin typeface="Gill Sans MT" panose="020B0502020104020203" pitchFamily="34" charset="0"/>
              </a:rPr>
              <a:t>小型化结构 </a:t>
            </a:r>
            <a:r>
              <a:rPr lang="en-US" altLang="zh-CN" sz="2000" dirty="0">
                <a:solidFill>
                  <a:schemeClr val="bg1">
                    <a:lumMod val="75000"/>
                  </a:schemeClr>
                </a:solidFill>
                <a:latin typeface="Gill Sans MT" panose="020B0502020104020203" pitchFamily="34" charset="0"/>
              </a:rPr>
              <a:t>–</a:t>
            </a:r>
            <a:r>
              <a:rPr lang="zh-CN" altLang="en-US" sz="2000" dirty="0">
                <a:solidFill>
                  <a:schemeClr val="bg1">
                    <a:lumMod val="75000"/>
                  </a:schemeClr>
                </a:solidFill>
                <a:latin typeface="Gill Sans MT" panose="020B0502020104020203" pitchFamily="34" charset="0"/>
              </a:rPr>
              <a:t> </a:t>
            </a:r>
            <a:r>
              <a:rPr lang="en-US" altLang="zh-CN" sz="2000" dirty="0">
                <a:solidFill>
                  <a:schemeClr val="bg1">
                    <a:lumMod val="75000"/>
                  </a:schemeClr>
                </a:solidFill>
                <a:latin typeface="Gill Sans MT" panose="020B0502020104020203" pitchFamily="34" charset="0"/>
              </a:rPr>
              <a:t>Transform</a:t>
            </a:r>
            <a:r>
              <a:rPr lang="zh-CN" altLang="en-US" sz="2000" dirty="0">
                <a:solidFill>
                  <a:schemeClr val="bg1">
                    <a:lumMod val="75000"/>
                  </a:schemeClr>
                </a:solidFill>
                <a:latin typeface="Gill Sans MT" panose="020B0502020104020203" pitchFamily="34" charset="0"/>
              </a:rPr>
              <a:t>小型化结构</a:t>
            </a:r>
            <a:endParaRPr lang="en-US" altLang="zh-CN" sz="2000" dirty="0">
              <a:solidFill>
                <a:schemeClr val="bg1">
                  <a:lumMod val="75000"/>
                </a:schemeClr>
              </a:solidFill>
              <a:latin typeface="Gill Sans MT" panose="020B0502020104020203" pitchFamily="34" charset="0"/>
            </a:endParaRPr>
          </a:p>
          <a:p>
            <a:pPr marL="457200" indent="-457200">
              <a:spcAft>
                <a:spcPts val="0"/>
              </a:spcAft>
              <a:buFont typeface="+mj-lt"/>
              <a:buAutoNum type="arabicPeriod" startAt="3"/>
            </a:pPr>
            <a:r>
              <a:rPr lang="zh-CN" altLang="en-US" sz="2400" b="1" dirty="0">
                <a:solidFill>
                  <a:schemeClr val="bg1">
                    <a:lumMod val="75000"/>
                  </a:schemeClr>
                </a:solidFill>
                <a:latin typeface="Gill Sans MT" panose="020B0502020104020203" pitchFamily="34" charset="0"/>
              </a:rPr>
              <a:t>离线优化压缩：</a:t>
            </a:r>
            <a:r>
              <a:rPr lang="zh-CN" altLang="en-US" sz="2000" dirty="0">
                <a:solidFill>
                  <a:schemeClr val="bg1">
                    <a:lumMod val="75000"/>
                  </a:schemeClr>
                </a:solidFill>
                <a:latin typeface="Gill Sans MT" panose="020B0502020104020203" pitchFamily="34" charset="0"/>
              </a:rPr>
              <a:t>低比特量化 </a:t>
            </a:r>
            <a:r>
              <a:rPr lang="en-US" altLang="zh-CN" sz="2000" dirty="0">
                <a:solidFill>
                  <a:schemeClr val="bg1">
                    <a:lumMod val="75000"/>
                  </a:schemeClr>
                </a:solidFill>
                <a:latin typeface="Gill Sans MT" panose="020B0502020104020203" pitchFamily="34" charset="0"/>
              </a:rPr>
              <a:t>–</a:t>
            </a:r>
            <a:r>
              <a:rPr lang="zh-CN" altLang="en-US" sz="2000" dirty="0">
                <a:solidFill>
                  <a:schemeClr val="bg1">
                    <a:lumMod val="75000"/>
                  </a:schemeClr>
                </a:solidFill>
                <a:latin typeface="Gill Sans MT" panose="020B0502020104020203" pitchFamily="34" charset="0"/>
              </a:rPr>
              <a:t> 模型剪枝 </a:t>
            </a:r>
            <a:r>
              <a:rPr lang="en-US" altLang="zh-CN" sz="2000" dirty="0">
                <a:solidFill>
                  <a:schemeClr val="bg1">
                    <a:lumMod val="75000"/>
                  </a:schemeClr>
                </a:solidFill>
                <a:latin typeface="Gill Sans MT" panose="020B0502020104020203" pitchFamily="34" charset="0"/>
              </a:rPr>
              <a:t>–</a:t>
            </a:r>
            <a:r>
              <a:rPr lang="zh-CN" altLang="en-US" sz="2000" dirty="0">
                <a:solidFill>
                  <a:schemeClr val="bg1">
                    <a:lumMod val="75000"/>
                  </a:schemeClr>
                </a:solidFill>
                <a:latin typeface="Gill Sans MT" panose="020B0502020104020203" pitchFamily="34" charset="0"/>
              </a:rPr>
              <a:t> 知识蒸馏</a:t>
            </a:r>
            <a:endParaRPr lang="en-US" altLang="zh-CN" sz="2000" dirty="0">
              <a:solidFill>
                <a:schemeClr val="bg1">
                  <a:lumMod val="75000"/>
                </a:schemeClr>
              </a:solidFill>
              <a:latin typeface="Gill Sans MT" panose="020B0502020104020203" pitchFamily="34" charset="0"/>
            </a:endParaRPr>
          </a:p>
          <a:p>
            <a:pPr marL="457200" indent="-457200">
              <a:spcAft>
                <a:spcPts val="0"/>
              </a:spcAft>
              <a:buFont typeface="+mj-lt"/>
              <a:buAutoNum type="arabicPeriod" startAt="3"/>
            </a:pPr>
            <a:r>
              <a:rPr lang="zh-CN" altLang="en-US" sz="2400" b="1" dirty="0">
                <a:solidFill>
                  <a:schemeClr val="bg1">
                    <a:lumMod val="75000"/>
                  </a:schemeClr>
                </a:solidFill>
                <a:latin typeface="Gill Sans MT" panose="020B0502020104020203" pitchFamily="34" charset="0"/>
              </a:rPr>
              <a:t>模型转换与优化：</a:t>
            </a:r>
            <a:r>
              <a:rPr lang="zh-CN" altLang="en-US" sz="2000" dirty="0">
                <a:solidFill>
                  <a:schemeClr val="bg1">
                    <a:lumMod val="75000"/>
                  </a:schemeClr>
                </a:solidFill>
                <a:latin typeface="Gill Sans MT" panose="020B0502020104020203" pitchFamily="34" charset="0"/>
              </a:rPr>
              <a:t>模型转换细节 </a:t>
            </a:r>
            <a:r>
              <a:rPr lang="en-US" altLang="zh-CN" sz="2000" dirty="0">
                <a:solidFill>
                  <a:schemeClr val="bg1">
                    <a:lumMod val="75000"/>
                  </a:schemeClr>
                </a:solidFill>
                <a:latin typeface="Gill Sans MT" panose="020B0502020104020203" pitchFamily="34" charset="0"/>
              </a:rPr>
              <a:t>-</a:t>
            </a:r>
            <a:r>
              <a:rPr lang="zh-CN" altLang="en-US" sz="2000" dirty="0">
                <a:solidFill>
                  <a:schemeClr val="bg1">
                    <a:lumMod val="75000"/>
                  </a:schemeClr>
                </a:solidFill>
                <a:latin typeface="Gill Sans MT" panose="020B0502020104020203" pitchFamily="34" charset="0"/>
              </a:rPr>
              <a:t> 计算图优化</a:t>
            </a:r>
            <a:endParaRPr lang="en-US" altLang="zh-CN" sz="2000" dirty="0">
              <a:solidFill>
                <a:schemeClr val="bg1">
                  <a:lumMod val="75000"/>
                </a:schemeClr>
              </a:solidFill>
              <a:latin typeface="Gill Sans MT" panose="020B0502020104020203" pitchFamily="34" charset="0"/>
            </a:endParaRPr>
          </a:p>
          <a:p>
            <a:pPr marL="457200" lvl="1" indent="-457200">
              <a:spcAft>
                <a:spcPts val="0"/>
              </a:spcAft>
              <a:buFont typeface="+mj-lt"/>
              <a:buAutoNum type="arabicPeriod" startAt="5"/>
            </a:pPr>
            <a:r>
              <a:rPr lang="en-US" altLang="zh-CN" sz="2400" b="1" dirty="0">
                <a:solidFill>
                  <a:srgbClr val="374154"/>
                </a:solidFill>
                <a:latin typeface="Gill Sans MT" panose="020B0502020104020203" pitchFamily="34" charset="0"/>
              </a:rPr>
              <a:t>Kernel</a:t>
            </a:r>
            <a:r>
              <a:rPr lang="zh-CN" altLang="en-US" sz="2400" b="1" dirty="0">
                <a:solidFill>
                  <a:srgbClr val="374154"/>
                </a:solidFill>
                <a:latin typeface="Gill Sans MT" panose="020B0502020104020203" pitchFamily="34" charset="0"/>
              </a:rPr>
              <a:t> 优化</a:t>
            </a:r>
            <a:endParaRPr lang="en-US" altLang="zh-CN" sz="2400" b="1" dirty="0">
              <a:solidFill>
                <a:srgbClr val="374154"/>
              </a:solidFill>
              <a:latin typeface="Gill Sans MT" panose="020B0502020104020203" pitchFamily="34" charset="0"/>
            </a:endParaRPr>
          </a:p>
          <a:p>
            <a:pPr lvl="1">
              <a:spcAft>
                <a:spcPts val="0"/>
              </a:spcAft>
              <a:buSzPct val="100000"/>
              <a:buFont typeface="Arial" panose="020B0604020202020204" pitchFamily="34" charset="0"/>
              <a:buChar char="•"/>
            </a:pPr>
            <a:r>
              <a:rPr lang="zh-CN" altLang="en-US" sz="2000" dirty="0">
                <a:solidFill>
                  <a:srgbClr val="374154"/>
                </a:solidFill>
                <a:latin typeface="Gill Sans MT" panose="020B0502020104020203" pitchFamily="34" charset="0"/>
              </a:rPr>
              <a:t>算法优化 </a:t>
            </a:r>
            <a:r>
              <a:rPr lang="en-US" altLang="zh-CN" sz="2000" dirty="0">
                <a:solidFill>
                  <a:srgbClr val="374154"/>
                </a:solidFill>
                <a:latin typeface="Gill Sans MT" panose="020B0502020104020203" pitchFamily="34" charset="0"/>
              </a:rPr>
              <a:t>(Winograd</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Strassen) </a:t>
            </a:r>
          </a:p>
          <a:p>
            <a:pPr lvl="1">
              <a:spcAft>
                <a:spcPts val="0"/>
              </a:spcAft>
              <a:buSzPct val="100000"/>
              <a:buFont typeface="Arial" panose="020B0604020202020204" pitchFamily="34" charset="0"/>
              <a:buChar char="•"/>
            </a:pPr>
            <a:r>
              <a:rPr lang="zh-CN" altLang="en-US" sz="2000" dirty="0">
                <a:solidFill>
                  <a:srgbClr val="374154"/>
                </a:solidFill>
                <a:latin typeface="Gill Sans MT" panose="020B0502020104020203" pitchFamily="34" charset="0"/>
              </a:rPr>
              <a:t>内存布局 </a:t>
            </a:r>
            <a:r>
              <a:rPr lang="en-US" altLang="zh-CN" sz="2000" dirty="0">
                <a:solidFill>
                  <a:srgbClr val="374154"/>
                </a:solidFill>
                <a:latin typeface="Gill Sans MT" panose="020B0502020104020203" pitchFamily="34" charset="0"/>
              </a:rPr>
              <a:t>(NC1HWC0</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NCHW4)</a:t>
            </a:r>
          </a:p>
          <a:p>
            <a:pPr lvl="1">
              <a:spcAft>
                <a:spcPts val="0"/>
              </a:spcAft>
              <a:buSzPct val="100000"/>
              <a:buFont typeface="Arial" panose="020B0604020202020204" pitchFamily="34" charset="0"/>
              <a:buChar char="•"/>
            </a:pPr>
            <a:r>
              <a:rPr lang="zh-CN" altLang="en-US" sz="2000" dirty="0">
                <a:solidFill>
                  <a:srgbClr val="374154"/>
                </a:solidFill>
                <a:latin typeface="Gill Sans MT" panose="020B0502020104020203" pitchFamily="34" charset="0"/>
              </a:rPr>
              <a:t>汇编优化 </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指令与汇编</a:t>
            </a:r>
            <a:r>
              <a:rPr lang="en-US" altLang="zh-CN" sz="2000" dirty="0">
                <a:solidFill>
                  <a:srgbClr val="374154"/>
                </a:solidFill>
                <a:latin typeface="Gill Sans MT" panose="020B0502020104020203" pitchFamily="34" charset="0"/>
              </a:rPr>
              <a:t>)</a:t>
            </a:r>
          </a:p>
          <a:p>
            <a:pPr lvl="1">
              <a:spcAft>
                <a:spcPts val="0"/>
              </a:spcAft>
              <a:buSzPct val="100000"/>
              <a:buFont typeface="Arial" panose="020B0604020202020204" pitchFamily="34" charset="0"/>
              <a:buChar char="•"/>
            </a:pPr>
            <a:r>
              <a:rPr lang="zh-CN" altLang="en-US" sz="2000" dirty="0">
                <a:solidFill>
                  <a:srgbClr val="374154"/>
                </a:solidFill>
                <a:latin typeface="Gill Sans MT" panose="020B0502020104020203" pitchFamily="34" charset="0"/>
              </a:rPr>
              <a:t>调度优化</a:t>
            </a:r>
            <a:endParaRPr lang="en-US" altLang="zh-CN" sz="2000" dirty="0">
              <a:solidFill>
                <a:srgbClr val="374154"/>
              </a:solidFill>
              <a:latin typeface="Gill Sans MT" panose="020B0502020104020203" pitchFamily="34" charset="0"/>
            </a:endParaRPr>
          </a:p>
          <a:p>
            <a:pPr marL="457200" lvl="1" indent="-457200">
              <a:spcAft>
                <a:spcPts val="0"/>
              </a:spcAft>
              <a:buFont typeface="+mj-lt"/>
              <a:buAutoNum type="arabicPeriod" startAt="6"/>
            </a:pPr>
            <a:r>
              <a:rPr lang="en-US" altLang="zh-CN" sz="2400" b="1" dirty="0">
                <a:solidFill>
                  <a:schemeClr val="bg1">
                    <a:lumMod val="75000"/>
                  </a:schemeClr>
                </a:solidFill>
                <a:latin typeface="Gill Sans MT" panose="020B0502020104020203" pitchFamily="34" charset="0"/>
              </a:rPr>
              <a:t>Runtime</a:t>
            </a:r>
            <a:r>
              <a:rPr lang="zh-CN" altLang="en-US" sz="2400" b="1" dirty="0">
                <a:solidFill>
                  <a:schemeClr val="bg1">
                    <a:lumMod val="75000"/>
                  </a:schemeClr>
                </a:solidFill>
                <a:latin typeface="Gill Sans MT" panose="020B0502020104020203" pitchFamily="34" charset="0"/>
              </a:rPr>
              <a:t> 优化</a:t>
            </a:r>
            <a:endParaRPr lang="en-US" altLang="zh-CN" sz="2400" b="1" dirty="0">
              <a:solidFill>
                <a:schemeClr val="bg1">
                  <a:lumMod val="75000"/>
                </a:schemeClr>
              </a:solidFill>
              <a:latin typeface="Gill Sans MT" panose="020B0502020104020203" pitchFamily="34" charset="0"/>
            </a:endParaRPr>
          </a:p>
        </p:txBody>
      </p:sp>
      <p:sp>
        <p:nvSpPr>
          <p:cNvPr id="5" name="内容占位符 2">
            <a:extLst>
              <a:ext uri="{FF2B5EF4-FFF2-40B4-BE49-F238E27FC236}">
                <a16:creationId xmlns:a16="http://schemas.microsoft.com/office/drawing/2014/main" id="{22A316CF-0495-484E-A9C6-5503F04C41FE}"/>
              </a:ext>
            </a:extLst>
          </p:cNvPr>
          <p:cNvSpPr>
            <a:spLocks noGrp="1"/>
          </p:cNvSpPr>
          <p:nvPr/>
        </p:nvSpPr>
        <p:spPr>
          <a:xfrm>
            <a:off x="6170389" y="1196752"/>
            <a:ext cx="4968552" cy="4739402"/>
          </a:xfrm>
          <a:prstGeom prst="rect">
            <a:avLst/>
          </a:prstGeom>
          <a:noFill/>
        </p:spPr>
        <p:txBody>
          <a:bodyPr numCol="1"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startAt="3"/>
            </a:pPr>
            <a:endParaRPr lang="en-US" altLang="zh-CN" sz="2000" dirty="0">
              <a:solidFill>
                <a:srgbClr val="374154"/>
              </a:solidFill>
              <a:latin typeface="Gill Sans MT" panose="020B0502020104020203" pitchFamily="34" charset="0"/>
            </a:endParaRPr>
          </a:p>
        </p:txBody>
      </p:sp>
    </p:spTree>
    <p:extLst>
      <p:ext uri="{BB962C8B-B14F-4D97-AF65-F5344CB8AC3E}">
        <p14:creationId xmlns:p14="http://schemas.microsoft.com/office/powerpoint/2010/main" val="23626758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980728"/>
            <a:ext cx="10963473" cy="4824536"/>
          </a:xfrm>
          <a:prstGeom prst="rect">
            <a:avLst/>
          </a:prstGeom>
          <a:noFill/>
        </p:spPr>
        <p:txBody>
          <a:bodyPr anchor="ct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pPr algn="ctr">
              <a:lnSpc>
                <a:spcPct val="130000"/>
              </a:lnSpc>
            </a:pPr>
            <a:r>
              <a:rPr lang="zh-CN" altLang="en-US" sz="9600" dirty="0">
                <a:solidFill>
                  <a:srgbClr val="C00000"/>
                </a:solidFill>
                <a:latin typeface="Gill Sans MT" panose="020B0502020104020203" pitchFamily="34" charset="0"/>
              </a:rPr>
              <a:t>卷积优化</a:t>
            </a:r>
            <a:endParaRPr lang="en-US" altLang="zh-CN" sz="9600" dirty="0">
              <a:solidFill>
                <a:srgbClr val="C00000"/>
              </a:solidFill>
              <a:latin typeface="Gill Sans MT" panose="020B0502020104020203" pitchFamily="34" charset="0"/>
            </a:endParaRPr>
          </a:p>
          <a:p>
            <a:pPr algn="ctr">
              <a:lnSpc>
                <a:spcPct val="130000"/>
              </a:lnSpc>
            </a:pPr>
            <a:r>
              <a:rPr lang="zh-CN" altLang="en-US" sz="9600" dirty="0">
                <a:solidFill>
                  <a:srgbClr val="C00000"/>
                </a:solidFill>
                <a:latin typeface="Gill Sans MT" panose="020B0502020104020203" pitchFamily="34" charset="0"/>
              </a:rPr>
              <a:t>算法总结</a:t>
            </a:r>
            <a:endParaRPr kumimoji="1" lang="zh-CN" altLang="en-US" sz="9600" dirty="0">
              <a:solidFill>
                <a:srgbClr val="C00000"/>
              </a:solidFill>
              <a:latin typeface="Futura Medium" panose="020B0602020204020303" pitchFamily="34" charset="-79"/>
              <a:cs typeface="Futura Medium" panose="020B0602020204020303" pitchFamily="34" charset="-79"/>
            </a:endParaRPr>
          </a:p>
        </p:txBody>
      </p:sp>
    </p:spTree>
    <p:extLst>
      <p:ext uri="{BB962C8B-B14F-4D97-AF65-F5344CB8AC3E}">
        <p14:creationId xmlns:p14="http://schemas.microsoft.com/office/powerpoint/2010/main" val="2226510405"/>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AD6AED77-1EC1-C24E-B450-F8103B13B9C1}"/>
              </a:ext>
            </a:extLst>
          </p:cNvPr>
          <p:cNvSpPr>
            <a:spLocks noGrp="1"/>
          </p:cNvSpPr>
          <p:nvPr>
            <p:ph type="title"/>
          </p:nvPr>
        </p:nvSpPr>
        <p:spPr/>
        <p:txBody>
          <a:bodyPr/>
          <a:lstStyle/>
          <a:p>
            <a:r>
              <a:rPr lang="zh-CN" altLang="en-US" dirty="0"/>
              <a:t>卷积优化总结</a:t>
            </a:r>
          </a:p>
        </p:txBody>
      </p:sp>
      <p:sp>
        <p:nvSpPr>
          <p:cNvPr id="6" name="内容占位符 5">
            <a:extLst>
              <a:ext uri="{FF2B5EF4-FFF2-40B4-BE49-F238E27FC236}">
                <a16:creationId xmlns:a16="http://schemas.microsoft.com/office/drawing/2014/main" id="{6210D9FA-039D-1C4A-A37E-2B3E284981AA}"/>
              </a:ext>
            </a:extLst>
          </p:cNvPr>
          <p:cNvSpPr>
            <a:spLocks noGrp="1"/>
          </p:cNvSpPr>
          <p:nvPr>
            <p:ph sz="half" idx="1"/>
          </p:nvPr>
        </p:nvSpPr>
        <p:spPr/>
        <p:txBody>
          <a:bodyPr/>
          <a:lstStyle/>
          <a:p>
            <a:pPr>
              <a:lnSpc>
                <a:spcPct val="150000"/>
              </a:lnSpc>
            </a:pPr>
            <a:r>
              <a:rPr lang="zh-CN" altLang="en-US" dirty="0">
                <a:latin typeface="Gill Sans MT" panose="020B0502020104020203" pitchFamily="34" charset="0"/>
              </a:rPr>
              <a:t>本文讨论的优化方法都是通用卷积优化方法，随着神经网络处理器（如昇腾 </a:t>
            </a:r>
            <a:r>
              <a:rPr lang="en-US" altLang="zh-CN" dirty="0">
                <a:latin typeface="Gill Sans MT" panose="020B0502020104020203" pitchFamily="34" charset="0"/>
              </a:rPr>
              <a:t>NPU</a:t>
            </a:r>
            <a:r>
              <a:rPr lang="zh-CN" altLang="en-US" dirty="0">
                <a:latin typeface="Gill Sans MT" panose="020B0502020104020203" pitchFamily="34" charset="0"/>
              </a:rPr>
              <a:t>、</a:t>
            </a:r>
            <a:r>
              <a:rPr lang="zh-CN" altLang="en-US" dirty="0">
                <a:latin typeface="Gill Sans MT" panose="020B0502020104020203" pitchFamily="34" charset="0"/>
                <a:hlinkClick r:id="rId2"/>
              </a:rPr>
              <a:t>寒武纪 </a:t>
            </a:r>
            <a:r>
              <a:rPr lang="en-US" altLang="zh-CN" dirty="0">
                <a:latin typeface="Gill Sans MT" panose="020B0502020104020203" pitchFamily="34" charset="0"/>
                <a:hlinkClick r:id="rId2"/>
              </a:rPr>
              <a:t>MLU</a:t>
            </a:r>
            <a:r>
              <a:rPr lang="zh-CN" altLang="en-US" dirty="0">
                <a:latin typeface="Gill Sans MT" panose="020B0502020104020203" pitchFamily="34" charset="0"/>
              </a:rPr>
              <a:t>、</a:t>
            </a:r>
            <a:r>
              <a:rPr lang="en-US" altLang="zh-CN" dirty="0">
                <a:latin typeface="Gill Sans MT" panose="020B0502020104020203" pitchFamily="34" charset="0"/>
                <a:hlinkClick r:id="rId3"/>
              </a:rPr>
              <a:t>Google TPU</a:t>
            </a:r>
            <a:r>
              <a:rPr lang="zh-CN" altLang="en-US" dirty="0">
                <a:latin typeface="Gill Sans MT" panose="020B0502020104020203" pitchFamily="34" charset="0"/>
              </a:rPr>
              <a:t>）的发展，以及其他通用计算处理器 </a:t>
            </a:r>
            <a:r>
              <a:rPr lang="en-US" altLang="zh-CN" dirty="0">
                <a:latin typeface="Gill Sans MT" panose="020B0502020104020203" pitchFamily="34" charset="0"/>
              </a:rPr>
              <a:t>GPGPU</a:t>
            </a:r>
            <a:r>
              <a:rPr lang="zh-CN" altLang="en-US" dirty="0">
                <a:latin typeface="Gill Sans MT" panose="020B0502020104020203" pitchFamily="34" charset="0"/>
              </a:rPr>
              <a:t> 的拓展（如点积相关的指令：</a:t>
            </a:r>
            <a:r>
              <a:rPr lang="en-US" altLang="zh-CN" dirty="0">
                <a:latin typeface="Gill Sans MT" panose="020B0502020104020203" pitchFamily="34" charset="0"/>
                <a:hlinkClick r:id="rId4"/>
              </a:rPr>
              <a:t>Nvidia GPU DP4A</a:t>
            </a:r>
            <a:r>
              <a:rPr lang="zh-CN" altLang="en-US" dirty="0">
                <a:latin typeface="Gill Sans MT" panose="020B0502020104020203" pitchFamily="34" charset="0"/>
              </a:rPr>
              <a:t>、</a:t>
            </a:r>
            <a:r>
              <a:rPr lang="en-US" altLang="zh-CN" dirty="0">
                <a:latin typeface="Gill Sans MT" panose="020B0502020104020203" pitchFamily="34" charset="0"/>
                <a:hlinkClick r:id="rId5"/>
              </a:rPr>
              <a:t>Intel AVX-512 VNNI</a:t>
            </a:r>
            <a:r>
              <a:rPr lang="zh-CN" altLang="en-US" dirty="0">
                <a:latin typeface="Gill Sans MT" panose="020B0502020104020203" pitchFamily="34" charset="0"/>
              </a:rPr>
              <a:t>、</a:t>
            </a:r>
            <a:r>
              <a:rPr lang="en-US" altLang="zh-CN" dirty="0">
                <a:latin typeface="Gill Sans MT" panose="020B0502020104020203" pitchFamily="34" charset="0"/>
                <a:hlinkClick r:id="rId6"/>
              </a:rPr>
              <a:t>ARM SDOT/UDOT</a:t>
            </a:r>
            <a:r>
              <a:rPr lang="en-US" altLang="zh-CN" dirty="0">
                <a:latin typeface="Gill Sans MT" panose="020B0502020104020203" pitchFamily="34" charset="0"/>
              </a:rPr>
              <a:t> </a:t>
            </a:r>
            <a:r>
              <a:rPr lang="zh-CN" altLang="en-US" dirty="0">
                <a:latin typeface="Gill Sans MT" panose="020B0502020104020203" pitchFamily="34" charset="0"/>
              </a:rPr>
              <a:t>），深度学习的优化还会继续不断深化和挖掘。</a:t>
            </a:r>
            <a:br>
              <a:rPr lang="zh-CN" altLang="en-US" dirty="0">
                <a:latin typeface="Gill Sans MT" panose="020B0502020104020203" pitchFamily="34" charset="0"/>
              </a:rPr>
            </a:br>
            <a:endParaRPr lang="zh-CN" altLang="en-US" dirty="0">
              <a:latin typeface="Gill Sans MT" panose="020B0502020104020203" pitchFamily="34" charset="0"/>
            </a:endParaRPr>
          </a:p>
        </p:txBody>
      </p:sp>
      <p:pic>
        <p:nvPicPr>
          <p:cNvPr id="2" name="图片 1">
            <a:extLst>
              <a:ext uri="{FF2B5EF4-FFF2-40B4-BE49-F238E27FC236}">
                <a16:creationId xmlns:a16="http://schemas.microsoft.com/office/drawing/2014/main" id="{F9552F48-29E5-7C4B-8272-9D68BEBEFFE4}"/>
              </a:ext>
            </a:extLst>
          </p:cNvPr>
          <p:cNvPicPr>
            <a:picLocks noChangeAspect="1"/>
          </p:cNvPicPr>
          <p:nvPr/>
        </p:nvPicPr>
        <p:blipFill>
          <a:blip r:embed="rId7"/>
          <a:stretch>
            <a:fillRect/>
          </a:stretch>
        </p:blipFill>
        <p:spPr>
          <a:xfrm>
            <a:off x="2381" y="0"/>
            <a:ext cx="12192000" cy="6858000"/>
          </a:xfrm>
          <a:prstGeom prst="rect">
            <a:avLst/>
          </a:prstGeom>
        </p:spPr>
      </p:pic>
    </p:spTree>
    <p:extLst>
      <p:ext uri="{BB962C8B-B14F-4D97-AF65-F5344CB8AC3E}">
        <p14:creationId xmlns:p14="http://schemas.microsoft.com/office/powerpoint/2010/main" val="40153160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D11CFECE-F911-2B44-AC10-B983C3ED9A72}"/>
              </a:ext>
            </a:extLst>
          </p:cNvPr>
          <p:cNvSpPr>
            <a:spLocks noGrp="1"/>
          </p:cNvSpPr>
          <p:nvPr>
            <p:ph type="title"/>
          </p:nvPr>
        </p:nvSpPr>
        <p:spPr/>
        <p:txBody>
          <a:bodyPr/>
          <a:lstStyle/>
          <a:p>
            <a:r>
              <a:rPr lang="zh-CN" altLang="en-US" dirty="0"/>
              <a:t>引用</a:t>
            </a:r>
          </a:p>
        </p:txBody>
      </p:sp>
      <p:sp>
        <p:nvSpPr>
          <p:cNvPr id="6" name="内容占位符 5">
            <a:extLst>
              <a:ext uri="{FF2B5EF4-FFF2-40B4-BE49-F238E27FC236}">
                <a16:creationId xmlns:a16="http://schemas.microsoft.com/office/drawing/2014/main" id="{304D532B-DAA8-234A-AF3F-0960CBE1D0F4}"/>
              </a:ext>
            </a:extLst>
          </p:cNvPr>
          <p:cNvSpPr>
            <a:spLocks noGrp="1"/>
          </p:cNvSpPr>
          <p:nvPr>
            <p:ph sz="half" idx="1"/>
          </p:nvPr>
        </p:nvSpPr>
        <p:spPr/>
        <p:txBody>
          <a:bodyPr/>
          <a:lstStyle/>
          <a:p>
            <a:pPr marL="457200" indent="-457200">
              <a:lnSpc>
                <a:spcPct val="150000"/>
              </a:lnSpc>
              <a:buSzPct val="100000"/>
              <a:buFont typeface="+mj-lt"/>
              <a:buAutoNum type="arabicPeriod"/>
            </a:pPr>
            <a:r>
              <a:rPr lang="en-US" altLang="zh-CN" sz="1200" dirty="0">
                <a:solidFill>
                  <a:srgbClr val="00FA00"/>
                </a:solidFill>
                <a:latin typeface="Gill Sans MT" panose="020B0502020104020203" pitchFamily="34" charset="0"/>
                <a:hlinkClick r:id="rId2"/>
              </a:rPr>
              <a:t>https://zhenhuaw.me/blog/2019/reveal-qnnpack-implementation.html</a:t>
            </a:r>
            <a:endParaRPr lang="en-US" altLang="zh-CN" sz="1200" dirty="0">
              <a:solidFill>
                <a:srgbClr val="00FA00"/>
              </a:solidFill>
              <a:latin typeface="Gill Sans MT" panose="020B0502020104020203" pitchFamily="34" charset="0"/>
            </a:endParaRPr>
          </a:p>
          <a:p>
            <a:pPr marL="457200" indent="-457200">
              <a:lnSpc>
                <a:spcPct val="150000"/>
              </a:lnSpc>
              <a:buSzPct val="100000"/>
              <a:buFont typeface="+mj-lt"/>
              <a:buAutoNum type="arabicPeriod"/>
            </a:pPr>
            <a:r>
              <a:rPr lang="en-US" altLang="zh-CN" sz="1200" dirty="0">
                <a:solidFill>
                  <a:srgbClr val="00FA00"/>
                </a:solidFill>
                <a:latin typeface="Gill Sans MT" panose="020B0502020104020203" pitchFamily="34" charset="0"/>
                <a:hlinkClick r:id="rId3"/>
              </a:rPr>
              <a:t>https://github.com/pytorch/QNNPACK</a:t>
            </a:r>
            <a:endParaRPr lang="en-US" altLang="zh-CN" sz="1200" dirty="0">
              <a:solidFill>
                <a:srgbClr val="00FA00"/>
              </a:solidFill>
              <a:latin typeface="Gill Sans MT" panose="020B0502020104020203" pitchFamily="34" charset="0"/>
            </a:endParaRPr>
          </a:p>
          <a:p>
            <a:pPr marL="457200" indent="-457200">
              <a:lnSpc>
                <a:spcPct val="150000"/>
              </a:lnSpc>
              <a:buSzPct val="100000"/>
              <a:buFont typeface="+mj-lt"/>
              <a:buAutoNum type="arabicPeriod"/>
            </a:pPr>
            <a:r>
              <a:rPr lang="en-US" altLang="zh-CN" sz="1200" dirty="0">
                <a:solidFill>
                  <a:srgbClr val="00FA00"/>
                </a:solidFill>
                <a:latin typeface="Gill Sans MT" panose="020B0502020104020203" pitchFamily="34" charset="0"/>
                <a:hlinkClick r:id="rId4"/>
              </a:rPr>
              <a:t>https://arxiv.org/abs/1907.02129</a:t>
            </a:r>
            <a:endParaRPr lang="en-US" altLang="zh-CN" sz="1200" dirty="0">
              <a:solidFill>
                <a:srgbClr val="00FA00"/>
              </a:solidFill>
              <a:latin typeface="Gill Sans MT" panose="020B0502020104020203" pitchFamily="34" charset="0"/>
            </a:endParaRPr>
          </a:p>
          <a:p>
            <a:pPr marL="457200" indent="-457200">
              <a:lnSpc>
                <a:spcPct val="150000"/>
              </a:lnSpc>
              <a:buSzPct val="100000"/>
              <a:buFont typeface="+mj-lt"/>
              <a:buAutoNum type="arabicPeriod"/>
            </a:pPr>
            <a:endParaRPr lang="zh-CN" altLang="en-US" sz="1200" dirty="0">
              <a:solidFill>
                <a:srgbClr val="00FA00"/>
              </a:solidFill>
              <a:latin typeface="Gill Sans MT" panose="020B0502020104020203" pitchFamily="34" charset="0"/>
            </a:endParaRPr>
          </a:p>
        </p:txBody>
      </p:sp>
    </p:spTree>
    <p:extLst>
      <p:ext uri="{BB962C8B-B14F-4D97-AF65-F5344CB8AC3E}">
        <p14:creationId xmlns:p14="http://schemas.microsoft.com/office/powerpoint/2010/main" val="963554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0C7523B-709E-5F45-AD32-28D74F8A6B31}"/>
              </a:ext>
            </a:extLst>
          </p:cNvPr>
          <p:cNvSpPr>
            <a:spLocks noGrp="1"/>
          </p:cNvSpPr>
          <p:nvPr>
            <p:ph type="title"/>
          </p:nvPr>
        </p:nvSpPr>
        <p:spPr/>
        <p:txBody>
          <a:bodyPr/>
          <a:lstStyle/>
          <a:p>
            <a:r>
              <a:rPr lang="zh-CN" altLang="en-US" dirty="0"/>
              <a:t>推理引擎架构</a:t>
            </a:r>
          </a:p>
        </p:txBody>
      </p:sp>
      <p:pic>
        <p:nvPicPr>
          <p:cNvPr id="3" name="图片 2">
            <a:extLst>
              <a:ext uri="{FF2B5EF4-FFF2-40B4-BE49-F238E27FC236}">
                <a16:creationId xmlns:a16="http://schemas.microsoft.com/office/drawing/2014/main" id="{2469B020-84D1-6043-B0F6-B28693D5455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516499" y="1124744"/>
            <a:ext cx="5961801" cy="5053686"/>
          </a:xfrm>
          <a:prstGeom prst="rect">
            <a:avLst/>
          </a:prstGeom>
        </p:spPr>
      </p:pic>
      <p:sp>
        <p:nvSpPr>
          <p:cNvPr id="7" name="矩形 6">
            <a:extLst>
              <a:ext uri="{FF2B5EF4-FFF2-40B4-BE49-F238E27FC236}">
                <a16:creationId xmlns:a16="http://schemas.microsoft.com/office/drawing/2014/main" id="{9702D777-5A22-9943-8A81-CFC7D920B5C0}"/>
              </a:ext>
            </a:extLst>
          </p:cNvPr>
          <p:cNvSpPr/>
          <p:nvPr/>
        </p:nvSpPr>
        <p:spPr bwMode="auto">
          <a:xfrm>
            <a:off x="3448948" y="4293096"/>
            <a:ext cx="6029352" cy="1286955"/>
          </a:xfrm>
          <a:prstGeom prst="rect">
            <a:avLst/>
          </a:prstGeom>
          <a:noFill/>
          <a:ln w="38100" cap="flat" cmpd="sng" algn="ctr">
            <a:solidFill>
              <a:srgbClr val="C0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a:ln>
                <a:noFill/>
              </a:ln>
              <a:solidFill>
                <a:schemeClr val="tx1"/>
              </a:solidFill>
              <a:effectLst/>
              <a:latin typeface="Arial" charset="0"/>
              <a:ea typeface="SimSun" pitchFamily="2" charset="-122"/>
            </a:endParaRPr>
          </a:p>
        </p:txBody>
      </p:sp>
      <p:sp>
        <p:nvSpPr>
          <p:cNvPr id="8" name="左大括号 7">
            <a:extLst>
              <a:ext uri="{FF2B5EF4-FFF2-40B4-BE49-F238E27FC236}">
                <a16:creationId xmlns:a16="http://schemas.microsoft.com/office/drawing/2014/main" id="{547243BB-1E03-D34C-98CD-7CEB47FC08C3}"/>
              </a:ext>
            </a:extLst>
          </p:cNvPr>
          <p:cNvSpPr/>
          <p:nvPr/>
        </p:nvSpPr>
        <p:spPr bwMode="auto">
          <a:xfrm>
            <a:off x="2858021" y="4293096"/>
            <a:ext cx="360040" cy="1286955"/>
          </a:xfrm>
          <a:prstGeom prst="leftBrace">
            <a:avLst/>
          </a:prstGeom>
          <a:noFill/>
          <a:ln w="381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a:ln>
                <a:noFill/>
              </a:ln>
              <a:solidFill>
                <a:schemeClr val="tx1"/>
              </a:solidFill>
              <a:effectLst/>
              <a:latin typeface="Arial" charset="0"/>
              <a:ea typeface="SimSun" pitchFamily="2" charset="-122"/>
            </a:endParaRPr>
          </a:p>
        </p:txBody>
      </p:sp>
      <p:sp>
        <p:nvSpPr>
          <p:cNvPr id="9" name="矩形 8">
            <a:extLst>
              <a:ext uri="{FF2B5EF4-FFF2-40B4-BE49-F238E27FC236}">
                <a16:creationId xmlns:a16="http://schemas.microsoft.com/office/drawing/2014/main" id="{5500800E-7F4B-F740-9020-618085102353}"/>
              </a:ext>
            </a:extLst>
          </p:cNvPr>
          <p:cNvSpPr/>
          <p:nvPr/>
        </p:nvSpPr>
        <p:spPr>
          <a:xfrm>
            <a:off x="1172890" y="4077072"/>
            <a:ext cx="1569660" cy="1705467"/>
          </a:xfrm>
          <a:prstGeom prst="rect">
            <a:avLst/>
          </a:prstGeom>
        </p:spPr>
        <p:txBody>
          <a:bodyPr wrap="none">
            <a:spAutoFit/>
          </a:bodyPr>
          <a:lstStyle/>
          <a:p>
            <a:pPr>
              <a:lnSpc>
                <a:spcPct val="150000"/>
              </a:lnSpc>
            </a:pPr>
            <a:r>
              <a:rPr lang="zh-CN" altLang="en-US" dirty="0">
                <a:solidFill>
                  <a:srgbClr val="374154"/>
                </a:solidFill>
                <a:latin typeface="Gill Sans MT" panose="020B0502020104020203" pitchFamily="34" charset="0"/>
                <a:ea typeface="Microsoft YaHei" panose="020B0503020204020204" pitchFamily="34" charset="-122"/>
              </a:rPr>
              <a:t>高性能算子层</a:t>
            </a:r>
            <a:endParaRPr lang="en-US" altLang="zh-CN" dirty="0">
              <a:solidFill>
                <a:srgbClr val="374154"/>
              </a:solidFill>
              <a:latin typeface="Gill Sans MT" panose="020B0502020104020203" pitchFamily="34" charset="0"/>
              <a:ea typeface="Microsoft YaHei" panose="020B0503020204020204" pitchFamily="34" charset="-122"/>
            </a:endParaRPr>
          </a:p>
          <a:p>
            <a:pPr marL="342900" indent="-342900">
              <a:lnSpc>
                <a:spcPct val="150000"/>
              </a:lnSpc>
              <a:buFont typeface="Arial" panose="020B0604020202020204" pitchFamily="34" charset="0"/>
              <a:buChar char="•"/>
            </a:pPr>
            <a:r>
              <a:rPr lang="zh-CN" altLang="en-US" dirty="0">
                <a:solidFill>
                  <a:srgbClr val="374154"/>
                </a:solidFill>
                <a:latin typeface="Gill Sans MT" panose="020B0502020104020203" pitchFamily="34" charset="0"/>
                <a:ea typeface="Microsoft YaHei" panose="020B0503020204020204" pitchFamily="34" charset="-122"/>
              </a:rPr>
              <a:t>算子优化</a:t>
            </a:r>
            <a:endParaRPr lang="en-US" altLang="zh-CN" dirty="0">
              <a:solidFill>
                <a:srgbClr val="374154"/>
              </a:solidFill>
              <a:latin typeface="Gill Sans MT" panose="020B0502020104020203" pitchFamily="34" charset="0"/>
              <a:ea typeface="Microsoft YaHei" panose="020B0503020204020204" pitchFamily="34" charset="-122"/>
            </a:endParaRPr>
          </a:p>
          <a:p>
            <a:pPr marL="342900" indent="-342900">
              <a:lnSpc>
                <a:spcPct val="150000"/>
              </a:lnSpc>
              <a:buFont typeface="Arial" panose="020B0604020202020204" pitchFamily="34" charset="0"/>
              <a:buChar char="•"/>
            </a:pPr>
            <a:r>
              <a:rPr lang="zh-CN" altLang="en-US" dirty="0">
                <a:solidFill>
                  <a:srgbClr val="374154"/>
                </a:solidFill>
                <a:latin typeface="Gill Sans MT" panose="020B0502020104020203" pitchFamily="34" charset="0"/>
                <a:ea typeface="Microsoft YaHei" panose="020B0503020204020204" pitchFamily="34" charset="-122"/>
              </a:rPr>
              <a:t>算子执行</a:t>
            </a:r>
            <a:endParaRPr lang="en-US" altLang="zh-CN" dirty="0">
              <a:solidFill>
                <a:srgbClr val="374154"/>
              </a:solidFill>
              <a:latin typeface="Gill Sans MT" panose="020B0502020104020203" pitchFamily="34" charset="0"/>
              <a:ea typeface="Microsoft YaHei" panose="020B0503020204020204" pitchFamily="34" charset="-122"/>
            </a:endParaRPr>
          </a:p>
          <a:p>
            <a:pPr marL="342900" indent="-342900">
              <a:lnSpc>
                <a:spcPct val="150000"/>
              </a:lnSpc>
              <a:buFont typeface="Arial" panose="020B0604020202020204" pitchFamily="34" charset="0"/>
              <a:buChar char="•"/>
            </a:pPr>
            <a:r>
              <a:rPr lang="zh-CN" altLang="en-US" dirty="0">
                <a:solidFill>
                  <a:srgbClr val="374154"/>
                </a:solidFill>
                <a:latin typeface="Gill Sans MT" panose="020B0502020104020203" pitchFamily="34" charset="0"/>
                <a:ea typeface="Microsoft YaHei" panose="020B0503020204020204" pitchFamily="34" charset="-122"/>
              </a:rPr>
              <a:t>算子调度</a:t>
            </a:r>
          </a:p>
        </p:txBody>
      </p:sp>
    </p:spTree>
    <p:extLst>
      <p:ext uri="{BB962C8B-B14F-4D97-AF65-F5344CB8AC3E}">
        <p14:creationId xmlns:p14="http://schemas.microsoft.com/office/powerpoint/2010/main" val="3013965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C00000"/>
                </a:solidFill>
                <a:latin typeface="Futura Medium" panose="020B0602020204020303" pitchFamily="34" charset="-79"/>
                <a:cs typeface="Futura Medium" panose="020B0602020204020303" pitchFamily="34" charset="-79"/>
                <a:sym typeface="Huawei Sans" panose="020C0503030203020204" pitchFamily="34" charset="0"/>
              </a:rPr>
              <a:t>Talk Overview</a:t>
            </a:r>
            <a:endParaRPr kumimoji="1" lang="zh-CN" altLang="en-US" b="0" dirty="0">
              <a:solidFill>
                <a:srgbClr val="C00000"/>
              </a:solidFill>
              <a:latin typeface="Futura Medium" panose="020B0602020204020303" pitchFamily="34" charset="-79"/>
              <a:cs typeface="Futura Medium" panose="020B0602020204020303" pitchFamily="34" charset="-79"/>
            </a:endParaRPr>
          </a:p>
        </p:txBody>
      </p:sp>
      <p:sp>
        <p:nvSpPr>
          <p:cNvPr id="12" name="内容占位符 2">
            <a:extLst>
              <a:ext uri="{FF2B5EF4-FFF2-40B4-BE49-F238E27FC236}">
                <a16:creationId xmlns:a16="http://schemas.microsoft.com/office/drawing/2014/main" id="{777ED92B-92FB-8C4F-8239-77690F664FFA}"/>
              </a:ext>
            </a:extLst>
          </p:cNvPr>
          <p:cNvSpPr>
            <a:spLocks noGrp="1"/>
          </p:cNvSpPr>
          <p:nvPr/>
        </p:nvSpPr>
        <p:spPr>
          <a:xfrm>
            <a:off x="760661" y="1052736"/>
            <a:ext cx="10738320" cy="4968552"/>
          </a:xfrm>
          <a:prstGeom prst="rect">
            <a:avLst/>
          </a:prstGeom>
          <a:noFill/>
        </p:spPr>
        <p:txBody>
          <a:bodyPr numCol="1" anchor="ct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lvl="1" indent="0">
              <a:spcAft>
                <a:spcPts val="0"/>
              </a:spcAft>
              <a:buNone/>
            </a:pPr>
            <a:r>
              <a:rPr lang="en-US" altLang="zh-CN" sz="2400" b="1" dirty="0">
                <a:solidFill>
                  <a:srgbClr val="374154"/>
                </a:solidFill>
                <a:latin typeface="Gill Sans MT" panose="020B0502020104020203" pitchFamily="34" charset="0"/>
              </a:rPr>
              <a:t>Conv</a:t>
            </a:r>
            <a:r>
              <a:rPr lang="zh-CN" altLang="en-US" sz="2400" b="1" dirty="0">
                <a:solidFill>
                  <a:srgbClr val="374154"/>
                </a:solidFill>
                <a:latin typeface="Gill Sans MT" panose="020B0502020104020203" pitchFamily="34" charset="0"/>
              </a:rPr>
              <a:t> </a:t>
            </a:r>
            <a:r>
              <a:rPr lang="en-US" altLang="zh-CN" sz="2400" b="1" dirty="0">
                <a:solidFill>
                  <a:srgbClr val="374154"/>
                </a:solidFill>
                <a:latin typeface="Gill Sans MT" panose="020B0502020104020203" pitchFamily="34" charset="0"/>
              </a:rPr>
              <a:t>Kernel</a:t>
            </a:r>
            <a:r>
              <a:rPr lang="zh-CN" altLang="en-US" sz="2400" b="1" dirty="0">
                <a:solidFill>
                  <a:srgbClr val="374154"/>
                </a:solidFill>
                <a:latin typeface="Gill Sans MT" panose="020B0502020104020203" pitchFamily="34" charset="0"/>
              </a:rPr>
              <a:t> 优化</a:t>
            </a:r>
            <a:endParaRPr lang="en-US" altLang="zh-CN" sz="2400" b="1" dirty="0">
              <a:solidFill>
                <a:srgbClr val="374154"/>
              </a:solidFill>
              <a:latin typeface="Gill Sans MT" panose="020B0502020104020203" pitchFamily="34" charset="0"/>
            </a:endParaRPr>
          </a:p>
          <a:p>
            <a:pPr lvl="1">
              <a:spcAft>
                <a:spcPts val="0"/>
              </a:spcAft>
              <a:buSzPct val="100000"/>
              <a:buFont typeface="Arial" panose="020B0604020202020204" pitchFamily="34" charset="0"/>
              <a:buChar char="•"/>
            </a:pPr>
            <a:r>
              <a:rPr lang="en-US" altLang="zh-CN" sz="2000" dirty="0">
                <a:solidFill>
                  <a:srgbClr val="374154"/>
                </a:solidFill>
                <a:latin typeface="Gill Sans MT" panose="020B0502020104020203" pitchFamily="34" charset="0"/>
              </a:rPr>
              <a:t>What</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is</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Convolution</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 卷积的概念</a:t>
            </a:r>
            <a:endParaRPr lang="en-US" altLang="zh-CN" sz="2000" dirty="0">
              <a:solidFill>
                <a:srgbClr val="374154"/>
              </a:solidFill>
              <a:latin typeface="Gill Sans MT" panose="020B0502020104020203" pitchFamily="34" charset="0"/>
            </a:endParaRPr>
          </a:p>
          <a:p>
            <a:pPr lvl="1">
              <a:spcAft>
                <a:spcPts val="0"/>
              </a:spcAft>
              <a:buSzPct val="100000"/>
              <a:buFont typeface="Arial" panose="020B0604020202020204" pitchFamily="34" charset="0"/>
              <a:buChar char="•"/>
            </a:pPr>
            <a:r>
              <a:rPr lang="en-US" altLang="zh-CN" sz="2000" dirty="0">
                <a:solidFill>
                  <a:srgbClr val="374154"/>
                </a:solidFill>
                <a:latin typeface="Gill Sans MT" panose="020B0502020104020203" pitchFamily="34" charset="0"/>
              </a:rPr>
              <a:t>Im2Col</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Optimizer</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Im2Col</a:t>
            </a:r>
            <a:r>
              <a:rPr lang="zh-CN" altLang="en-US" sz="2000" dirty="0">
                <a:solidFill>
                  <a:srgbClr val="374154"/>
                </a:solidFill>
                <a:latin typeface="Gill Sans MT" panose="020B0502020104020203" pitchFamily="34" charset="0"/>
              </a:rPr>
              <a:t> 优化算法</a:t>
            </a:r>
            <a:endParaRPr lang="en-US" altLang="zh-CN" sz="2000" dirty="0">
              <a:solidFill>
                <a:srgbClr val="374154"/>
              </a:solidFill>
              <a:latin typeface="Gill Sans MT" panose="020B0502020104020203" pitchFamily="34" charset="0"/>
            </a:endParaRPr>
          </a:p>
          <a:p>
            <a:pPr lvl="1">
              <a:spcAft>
                <a:spcPts val="0"/>
              </a:spcAft>
              <a:buSzPct val="100000"/>
              <a:buFont typeface="Arial" panose="020B0604020202020204" pitchFamily="34" charset="0"/>
              <a:buChar char="•"/>
            </a:pPr>
            <a:r>
              <a:rPr lang="en-US" altLang="zh-CN" sz="2000" dirty="0">
                <a:solidFill>
                  <a:srgbClr val="374154"/>
                </a:solidFill>
                <a:latin typeface="Gill Sans MT" panose="020B0502020104020203" pitchFamily="34" charset="0"/>
              </a:rPr>
              <a:t>Spatial</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Pack</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Optimizer</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 空间组合优化</a:t>
            </a:r>
            <a:endParaRPr lang="en-US" altLang="zh-CN" sz="2000" dirty="0">
              <a:solidFill>
                <a:srgbClr val="374154"/>
              </a:solidFill>
              <a:latin typeface="Gill Sans MT" panose="020B0502020104020203" pitchFamily="34" charset="0"/>
            </a:endParaRPr>
          </a:p>
          <a:p>
            <a:pPr lvl="1">
              <a:spcAft>
                <a:spcPts val="0"/>
              </a:spcAft>
              <a:buSzPct val="100000"/>
              <a:buFont typeface="Arial" panose="020B0604020202020204" pitchFamily="34" charset="0"/>
              <a:buChar char="•"/>
            </a:pPr>
            <a:r>
              <a:rPr lang="en-US" altLang="zh-CN" sz="2000" dirty="0">
                <a:solidFill>
                  <a:srgbClr val="374154"/>
                </a:solidFill>
                <a:latin typeface="Gill Sans MT" panose="020B0502020104020203" pitchFamily="34" charset="0"/>
              </a:rPr>
              <a:t>Winograd</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Optimizer</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Winograd</a:t>
            </a:r>
            <a:r>
              <a:rPr lang="zh-CN" altLang="en-US" sz="2000" dirty="0">
                <a:solidFill>
                  <a:srgbClr val="374154"/>
                </a:solidFill>
                <a:latin typeface="Gill Sans MT" panose="020B0502020104020203" pitchFamily="34" charset="0"/>
              </a:rPr>
              <a:t> 优化算法</a:t>
            </a:r>
            <a:endParaRPr lang="en-US" altLang="zh-CN" sz="2000" dirty="0">
              <a:solidFill>
                <a:srgbClr val="374154"/>
              </a:solidFill>
              <a:latin typeface="Gill Sans MT" panose="020B0502020104020203" pitchFamily="34" charset="0"/>
            </a:endParaRPr>
          </a:p>
          <a:p>
            <a:pPr lvl="1">
              <a:spcAft>
                <a:spcPts val="0"/>
              </a:spcAft>
              <a:buSzPct val="100000"/>
              <a:buFont typeface="Arial" panose="020B0604020202020204" pitchFamily="34" charset="0"/>
              <a:buChar char="•"/>
            </a:pP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Indirect</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Algorithm</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QNNPACK</a:t>
            </a:r>
            <a:r>
              <a:rPr lang="zh-CN" altLang="en-US" sz="2000" dirty="0">
                <a:solidFill>
                  <a:srgbClr val="374154"/>
                </a:solidFill>
                <a:latin typeface="Gill Sans MT" panose="020B0502020104020203" pitchFamily="34" charset="0"/>
              </a:rPr>
              <a:t> 间接卷积优化</a:t>
            </a:r>
          </a:p>
        </p:txBody>
      </p:sp>
      <p:sp>
        <p:nvSpPr>
          <p:cNvPr id="5" name="内容占位符 2">
            <a:extLst>
              <a:ext uri="{FF2B5EF4-FFF2-40B4-BE49-F238E27FC236}">
                <a16:creationId xmlns:a16="http://schemas.microsoft.com/office/drawing/2014/main" id="{22A316CF-0495-484E-A9C6-5503F04C41FE}"/>
              </a:ext>
            </a:extLst>
          </p:cNvPr>
          <p:cNvSpPr>
            <a:spLocks noGrp="1"/>
          </p:cNvSpPr>
          <p:nvPr/>
        </p:nvSpPr>
        <p:spPr>
          <a:xfrm>
            <a:off x="6170389" y="1196752"/>
            <a:ext cx="4968552" cy="4739402"/>
          </a:xfrm>
          <a:prstGeom prst="rect">
            <a:avLst/>
          </a:prstGeom>
          <a:noFill/>
        </p:spPr>
        <p:txBody>
          <a:bodyPr numCol="1"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startAt="3"/>
            </a:pPr>
            <a:endParaRPr lang="en-US" altLang="zh-CN" sz="2000" dirty="0">
              <a:solidFill>
                <a:srgbClr val="374154"/>
              </a:solidFill>
              <a:latin typeface="Gill Sans MT" panose="020B0502020104020203" pitchFamily="34" charset="0"/>
            </a:endParaRPr>
          </a:p>
        </p:txBody>
      </p:sp>
    </p:spTree>
    <p:extLst>
      <p:ext uri="{BB962C8B-B14F-4D97-AF65-F5344CB8AC3E}">
        <p14:creationId xmlns:p14="http://schemas.microsoft.com/office/powerpoint/2010/main" val="13794442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980728"/>
            <a:ext cx="10963473" cy="4824536"/>
          </a:xfrm>
          <a:prstGeom prst="rect">
            <a:avLst/>
          </a:prstGeom>
          <a:noFill/>
        </p:spPr>
        <p:txBody>
          <a:bodyPr anchor="ct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pPr algn="ctr">
              <a:lnSpc>
                <a:spcPct val="130000"/>
              </a:lnSpc>
            </a:pPr>
            <a:r>
              <a:rPr lang="zh-CN" altLang="en-US" sz="9600" dirty="0">
                <a:solidFill>
                  <a:srgbClr val="C00000"/>
                </a:solidFill>
                <a:latin typeface="Gill Sans MT" panose="020B0502020104020203" pitchFamily="34" charset="0"/>
              </a:rPr>
              <a:t>间接卷积</a:t>
            </a:r>
            <a:endParaRPr lang="en-US" altLang="zh-CN" sz="9600" dirty="0">
              <a:solidFill>
                <a:srgbClr val="C00000"/>
              </a:solidFill>
              <a:latin typeface="Gill Sans MT" panose="020B0502020104020203" pitchFamily="34" charset="0"/>
            </a:endParaRPr>
          </a:p>
          <a:p>
            <a:pPr algn="ctr">
              <a:lnSpc>
                <a:spcPct val="130000"/>
              </a:lnSpc>
            </a:pPr>
            <a:r>
              <a:rPr lang="zh-CN" altLang="en-US" sz="9600" dirty="0">
                <a:solidFill>
                  <a:srgbClr val="C00000"/>
                </a:solidFill>
                <a:latin typeface="Gill Sans MT" panose="020B0502020104020203" pitchFamily="34" charset="0"/>
              </a:rPr>
              <a:t>优化算法</a:t>
            </a:r>
            <a:endParaRPr kumimoji="1" lang="zh-CN" altLang="en-US" sz="9600" dirty="0">
              <a:solidFill>
                <a:srgbClr val="C00000"/>
              </a:solidFill>
              <a:latin typeface="Futura Medium" panose="020B0602020204020303" pitchFamily="34" charset="-79"/>
              <a:cs typeface="Futura Medium" panose="020B0602020204020303" pitchFamily="34" charset="-79"/>
            </a:endParaRPr>
          </a:p>
        </p:txBody>
      </p:sp>
    </p:spTree>
    <p:extLst>
      <p:ext uri="{BB962C8B-B14F-4D97-AF65-F5344CB8AC3E}">
        <p14:creationId xmlns:p14="http://schemas.microsoft.com/office/powerpoint/2010/main" val="4201048116"/>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A73D7244-EB44-D04C-A489-0822AC1FF160}"/>
              </a:ext>
            </a:extLst>
          </p:cNvPr>
          <p:cNvSpPr>
            <a:spLocks noGrp="1"/>
          </p:cNvSpPr>
          <p:nvPr>
            <p:ph type="title"/>
          </p:nvPr>
        </p:nvSpPr>
        <p:spPr/>
        <p:txBody>
          <a:bodyPr/>
          <a:lstStyle/>
          <a:p>
            <a:r>
              <a:rPr lang="zh-CN" altLang="en-US" dirty="0"/>
              <a:t>基本介绍</a:t>
            </a:r>
          </a:p>
        </p:txBody>
      </p:sp>
      <p:sp>
        <p:nvSpPr>
          <p:cNvPr id="6" name="内容占位符 5">
            <a:extLst>
              <a:ext uri="{FF2B5EF4-FFF2-40B4-BE49-F238E27FC236}">
                <a16:creationId xmlns:a16="http://schemas.microsoft.com/office/drawing/2014/main" id="{24A5AB68-1DE7-A74C-99D3-C7A7DA57146F}"/>
              </a:ext>
            </a:extLst>
          </p:cNvPr>
          <p:cNvSpPr>
            <a:spLocks noGrp="1"/>
          </p:cNvSpPr>
          <p:nvPr>
            <p:ph sz="half" idx="1"/>
          </p:nvPr>
        </p:nvSpPr>
        <p:spPr/>
        <p:txBody>
          <a:bodyPr/>
          <a:lstStyle/>
          <a:p>
            <a:pPr>
              <a:lnSpc>
                <a:spcPct val="150000"/>
              </a:lnSpc>
            </a:pPr>
            <a:r>
              <a:rPr lang="en-US" altLang="zh-CN" dirty="0">
                <a:latin typeface="Gill Sans MT" panose="020B0502020104020203" pitchFamily="34" charset="0"/>
                <a:hlinkClick r:id="rId2" tooltip="QNNPACK"/>
              </a:rPr>
              <a:t>QNNPACK</a:t>
            </a:r>
            <a:r>
              <a:rPr lang="en-US" altLang="zh-CN" dirty="0">
                <a:latin typeface="Gill Sans MT" panose="020B0502020104020203" pitchFamily="34" charset="0"/>
              </a:rPr>
              <a:t> (Quantized Neural Networks PACKage) </a:t>
            </a:r>
            <a:r>
              <a:rPr lang="zh-CN" altLang="en-US" dirty="0">
                <a:latin typeface="Gill Sans MT" panose="020B0502020104020203" pitchFamily="34" charset="0"/>
              </a:rPr>
              <a:t>是 </a:t>
            </a:r>
            <a:r>
              <a:rPr lang="en-US" altLang="zh-CN" dirty="0">
                <a:latin typeface="Gill Sans MT" panose="020B0502020104020203" pitchFamily="34" charset="0"/>
              </a:rPr>
              <a:t>Marat Dukhan (Facebook) </a:t>
            </a:r>
            <a:r>
              <a:rPr lang="zh-CN" altLang="en-US" dirty="0">
                <a:latin typeface="Gill Sans MT" panose="020B0502020104020203" pitchFamily="34" charset="0"/>
              </a:rPr>
              <a:t>开发的专门用于量化神经网络计算的加速库，其卓越的性能表现一经开源就击败了几乎全部已公开的加速算法。</a:t>
            </a:r>
            <a:endParaRPr lang="en-US" altLang="zh-CN" dirty="0">
              <a:latin typeface="Gill Sans MT" panose="020B0502020104020203" pitchFamily="34" charset="0"/>
            </a:endParaRPr>
          </a:p>
        </p:txBody>
      </p:sp>
    </p:spTree>
    <p:extLst>
      <p:ext uri="{BB962C8B-B14F-4D97-AF65-F5344CB8AC3E}">
        <p14:creationId xmlns:p14="http://schemas.microsoft.com/office/powerpoint/2010/main" val="39642794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A73D7244-EB44-D04C-A489-0822AC1FF160}"/>
              </a:ext>
            </a:extLst>
          </p:cNvPr>
          <p:cNvSpPr>
            <a:spLocks noGrp="1"/>
          </p:cNvSpPr>
          <p:nvPr>
            <p:ph type="title"/>
          </p:nvPr>
        </p:nvSpPr>
        <p:spPr/>
        <p:txBody>
          <a:bodyPr/>
          <a:lstStyle/>
          <a:p>
            <a:r>
              <a:rPr lang="zh-CN" altLang="en-US" dirty="0"/>
              <a:t>基本介绍</a:t>
            </a:r>
          </a:p>
        </p:txBody>
      </p:sp>
      <p:pic>
        <p:nvPicPr>
          <p:cNvPr id="4" name="图片 3">
            <a:extLst>
              <a:ext uri="{FF2B5EF4-FFF2-40B4-BE49-F238E27FC236}">
                <a16:creationId xmlns:a16="http://schemas.microsoft.com/office/drawing/2014/main" id="{B2FA2B70-1185-4C43-A4AD-B68D5778C796}"/>
              </a:ext>
            </a:extLst>
          </p:cNvPr>
          <p:cNvPicPr>
            <a:picLocks noChangeAspect="1"/>
          </p:cNvPicPr>
          <p:nvPr/>
        </p:nvPicPr>
        <p:blipFill>
          <a:blip r:embed="rId2"/>
          <a:stretch>
            <a:fillRect/>
          </a:stretch>
        </p:blipFill>
        <p:spPr>
          <a:xfrm>
            <a:off x="409749" y="1249684"/>
            <a:ext cx="3941501" cy="4928746"/>
          </a:xfrm>
          <a:prstGeom prst="rect">
            <a:avLst/>
          </a:prstGeom>
        </p:spPr>
      </p:pic>
      <p:pic>
        <p:nvPicPr>
          <p:cNvPr id="7" name="图片 6">
            <a:extLst>
              <a:ext uri="{FF2B5EF4-FFF2-40B4-BE49-F238E27FC236}">
                <a16:creationId xmlns:a16="http://schemas.microsoft.com/office/drawing/2014/main" id="{C6A0CC16-2721-D34B-8C8C-45171B56F609}"/>
              </a:ext>
            </a:extLst>
          </p:cNvPr>
          <p:cNvPicPr>
            <a:picLocks noChangeAspect="1"/>
          </p:cNvPicPr>
          <p:nvPr/>
        </p:nvPicPr>
        <p:blipFill>
          <a:blip r:embed="rId3"/>
          <a:stretch>
            <a:fillRect/>
          </a:stretch>
        </p:blipFill>
        <p:spPr>
          <a:xfrm>
            <a:off x="4351626" y="1268760"/>
            <a:ext cx="3784052" cy="4928746"/>
          </a:xfrm>
          <a:prstGeom prst="rect">
            <a:avLst/>
          </a:prstGeom>
        </p:spPr>
      </p:pic>
      <p:pic>
        <p:nvPicPr>
          <p:cNvPr id="8" name="图片 7">
            <a:extLst>
              <a:ext uri="{FF2B5EF4-FFF2-40B4-BE49-F238E27FC236}">
                <a16:creationId xmlns:a16="http://schemas.microsoft.com/office/drawing/2014/main" id="{A123106C-D513-C646-9868-74197F68A908}"/>
              </a:ext>
            </a:extLst>
          </p:cNvPr>
          <p:cNvPicPr>
            <a:picLocks noChangeAspect="1"/>
          </p:cNvPicPr>
          <p:nvPr/>
        </p:nvPicPr>
        <p:blipFill>
          <a:blip r:embed="rId4"/>
          <a:stretch>
            <a:fillRect/>
          </a:stretch>
        </p:blipFill>
        <p:spPr>
          <a:xfrm>
            <a:off x="8258621" y="1916832"/>
            <a:ext cx="3419387" cy="1426683"/>
          </a:xfrm>
          <a:prstGeom prst="rect">
            <a:avLst/>
          </a:prstGeom>
        </p:spPr>
      </p:pic>
      <p:pic>
        <p:nvPicPr>
          <p:cNvPr id="9" name="图片 8">
            <a:extLst>
              <a:ext uri="{FF2B5EF4-FFF2-40B4-BE49-F238E27FC236}">
                <a16:creationId xmlns:a16="http://schemas.microsoft.com/office/drawing/2014/main" id="{02694206-70BB-6D47-A417-EF4A05BBDF3B}"/>
              </a:ext>
            </a:extLst>
          </p:cNvPr>
          <p:cNvPicPr>
            <a:picLocks noChangeAspect="1"/>
          </p:cNvPicPr>
          <p:nvPr/>
        </p:nvPicPr>
        <p:blipFill>
          <a:blip r:embed="rId5"/>
          <a:stretch>
            <a:fillRect/>
          </a:stretch>
        </p:blipFill>
        <p:spPr>
          <a:xfrm>
            <a:off x="8258621" y="3765128"/>
            <a:ext cx="3473782" cy="1608088"/>
          </a:xfrm>
          <a:prstGeom prst="rect">
            <a:avLst/>
          </a:prstGeom>
        </p:spPr>
      </p:pic>
    </p:spTree>
    <p:extLst>
      <p:ext uri="{BB962C8B-B14F-4D97-AF65-F5344CB8AC3E}">
        <p14:creationId xmlns:p14="http://schemas.microsoft.com/office/powerpoint/2010/main" val="25149963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82943E55-D10A-E844-9F79-AF1E05FDBD46}"/>
              </a:ext>
            </a:extLst>
          </p:cNvPr>
          <p:cNvSpPr>
            <a:spLocks noGrp="1"/>
          </p:cNvSpPr>
          <p:nvPr>
            <p:ph type="title"/>
          </p:nvPr>
        </p:nvSpPr>
        <p:spPr/>
        <p:txBody>
          <a:bodyPr/>
          <a:lstStyle/>
          <a:p>
            <a:r>
              <a:rPr lang="zh-CN" altLang="en-US" dirty="0"/>
              <a:t>矩阵乘优化 </a:t>
            </a:r>
            <a:r>
              <a:rPr kumimoji="1" lang="en-US" altLang="zh-CN" dirty="0"/>
              <a:t>Im2col</a:t>
            </a:r>
            <a:r>
              <a:rPr kumimoji="1" lang="zh-CN" altLang="en-US" dirty="0"/>
              <a:t> 算法回顾</a:t>
            </a:r>
            <a:endParaRPr lang="zh-CN" altLang="en-US" dirty="0"/>
          </a:p>
        </p:txBody>
      </p:sp>
      <mc:AlternateContent xmlns:mc="http://schemas.openxmlformats.org/markup-compatibility/2006">
        <mc:Choice xmlns:a14="http://schemas.microsoft.com/office/drawing/2010/main" Requires="a14">
          <p:sp>
            <p:nvSpPr>
              <p:cNvPr id="6" name="内容占位符 5">
                <a:extLst>
                  <a:ext uri="{FF2B5EF4-FFF2-40B4-BE49-F238E27FC236}">
                    <a16:creationId xmlns:a16="http://schemas.microsoft.com/office/drawing/2014/main" id="{57091B3D-B4A2-804E-9C85-1375D91F7330}"/>
                  </a:ext>
                </a:extLst>
              </p:cNvPr>
              <p:cNvSpPr>
                <a:spLocks noGrp="1"/>
              </p:cNvSpPr>
              <p:nvPr>
                <p:ph sz="half" idx="1"/>
              </p:nvPr>
            </p:nvSpPr>
            <p:spPr/>
            <p:txBody>
              <a:bodyPr/>
              <a:lstStyle/>
              <a:p>
                <a:pPr>
                  <a:lnSpc>
                    <a:spcPct val="150000"/>
                  </a:lnSpc>
                </a:pPr>
                <a:r>
                  <a:rPr lang="zh-CN" altLang="en-US" dirty="0">
                    <a:latin typeface="Gill Sans MT" panose="020B0502020104020203" pitchFamily="34" charset="0"/>
                  </a:rPr>
                  <a:t>在计算 </a:t>
                </a:r>
                <a14:m>
                  <m:oMath xmlns:m="http://schemas.openxmlformats.org/officeDocument/2006/math">
                    <m:r>
                      <a:rPr lang="en-US" altLang="zh-CN" i="1" dirty="0" smtClean="0">
                        <a:latin typeface="Cambria Math" panose="02040503050406030204" pitchFamily="18" charset="0"/>
                      </a:rPr>
                      <m:t>𝑀𝑅</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𝑁𝑅</m:t>
                    </m:r>
                    <m:r>
                      <a:rPr lang="en-US" altLang="zh-CN" i="1" dirty="0" smtClean="0">
                        <a:latin typeface="Cambria Math" panose="02040503050406030204" pitchFamily="18" charset="0"/>
                      </a:rPr>
                      <m:t> </m:t>
                    </m:r>
                  </m:oMath>
                </a14:m>
                <a:r>
                  <a:rPr lang="zh-CN" altLang="en-US" dirty="0">
                    <a:latin typeface="Gill Sans MT" panose="020B0502020104020203" pitchFamily="34" charset="0"/>
                  </a:rPr>
                  <a:t>小块时，传统 </a:t>
                </a:r>
                <a:r>
                  <a:rPr lang="en-US" altLang="zh-CN" dirty="0">
                    <a:latin typeface="Gill Sans MT" panose="020B0502020104020203" pitchFamily="34" charset="0"/>
                  </a:rPr>
                  <a:t>GEMM</a:t>
                </a:r>
                <a:r>
                  <a:rPr lang="zh-CN" altLang="en-US" dirty="0">
                    <a:latin typeface="Gill Sans MT" panose="020B0502020104020203" pitchFamily="34" charset="0"/>
                  </a:rPr>
                  <a:t> 的方法是对 </a:t>
                </a:r>
                <a:r>
                  <a:rPr lang="en-US" altLang="zh-CN" dirty="0">
                    <a:latin typeface="Gill Sans MT" panose="020B0502020104020203" pitchFamily="34" charset="0"/>
                  </a:rPr>
                  <a:t>K </a:t>
                </a:r>
                <a:r>
                  <a:rPr lang="zh-CN" altLang="en-US" dirty="0">
                    <a:latin typeface="Gill Sans MT" panose="020B0502020104020203" pitchFamily="34" charset="0"/>
                  </a:rPr>
                  <a:t>维度上拆分，在一次计算 </a:t>
                </a:r>
                <a:r>
                  <a:rPr lang="en-US" altLang="zh-CN" dirty="0">
                    <a:latin typeface="Gill Sans MT" panose="020B0502020104020203" pitchFamily="34" charset="0"/>
                  </a:rPr>
                  <a:t>kernel</a:t>
                </a:r>
                <a:r>
                  <a:rPr lang="zh-CN" altLang="en-US" dirty="0">
                    <a:latin typeface="Gill Sans MT" panose="020B0502020104020203" pitchFamily="34" charset="0"/>
                  </a:rPr>
                  <a:t> 处理中，仅计算 </a:t>
                </a:r>
                <a:r>
                  <a:rPr lang="en-US" altLang="zh-CN" dirty="0">
                    <a:latin typeface="Gill Sans MT" panose="020B0502020104020203" pitchFamily="34" charset="0"/>
                  </a:rPr>
                  <a:t>K </a:t>
                </a:r>
                <a:r>
                  <a:rPr lang="zh-CN" altLang="en-US" dirty="0">
                    <a:latin typeface="Gill Sans MT" panose="020B0502020104020203" pitchFamily="34" charset="0"/>
                  </a:rPr>
                  <a:t>维的局部数据。那么在每次计算 </a:t>
                </a:r>
                <a:r>
                  <a:rPr lang="en-US" altLang="zh-CN" dirty="0">
                    <a:latin typeface="Gill Sans MT" panose="020B0502020104020203" pitchFamily="34" charset="0"/>
                  </a:rPr>
                  <a:t>kernel</a:t>
                </a:r>
                <a:r>
                  <a:rPr lang="zh-CN" altLang="en-US" dirty="0">
                    <a:latin typeface="Gill Sans MT" panose="020B0502020104020203" pitchFamily="34" charset="0"/>
                  </a:rPr>
                  <a:t> 处理过程，都会发生对输出的加载和存储。</a:t>
                </a:r>
              </a:p>
            </p:txBody>
          </p:sp>
        </mc:Choice>
        <mc:Fallback>
          <p:sp>
            <p:nvSpPr>
              <p:cNvPr id="6" name="内容占位符 5">
                <a:extLst>
                  <a:ext uri="{FF2B5EF4-FFF2-40B4-BE49-F238E27FC236}">
                    <a16:creationId xmlns:a16="http://schemas.microsoft.com/office/drawing/2014/main" id="{57091B3D-B4A2-804E-9C85-1375D91F7330}"/>
                  </a:ext>
                </a:extLst>
              </p:cNvPr>
              <p:cNvSpPr>
                <a:spLocks noGrp="1" noRot="1" noChangeAspect="1" noMove="1" noResize="1" noEditPoints="1" noAdjustHandles="1" noChangeArrowheads="1" noChangeShapeType="1" noTextEdit="1"/>
              </p:cNvSpPr>
              <p:nvPr>
                <p:ph sz="half" idx="1"/>
              </p:nvPr>
            </p:nvSpPr>
            <p:spPr>
              <a:blipFill>
                <a:blip r:embed="rId2"/>
                <a:stretch>
                  <a:fillRect l="-463"/>
                </a:stretch>
              </a:blipFill>
            </p:spPr>
            <p:txBody>
              <a:bodyPr/>
              <a:lstStyle/>
              <a:p>
                <a:r>
                  <a:rPr lang="zh-CN" altLang="en-US">
                    <a:noFill/>
                  </a:rPr>
                  <a:t> </a:t>
                </a:r>
              </a:p>
            </p:txBody>
          </p:sp>
        </mc:Fallback>
      </mc:AlternateContent>
      <p:pic>
        <p:nvPicPr>
          <p:cNvPr id="13" name="图片 12">
            <a:extLst>
              <a:ext uri="{FF2B5EF4-FFF2-40B4-BE49-F238E27FC236}">
                <a16:creationId xmlns:a16="http://schemas.microsoft.com/office/drawing/2014/main" id="{C32E3DDB-DF93-6842-A761-8279A0071C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6081" y="2863730"/>
            <a:ext cx="6324600" cy="3314700"/>
          </a:xfrm>
          <a:prstGeom prst="rect">
            <a:avLst/>
          </a:prstGeom>
        </p:spPr>
      </p:pic>
    </p:spTree>
    <p:extLst>
      <p:ext uri="{BB962C8B-B14F-4D97-AF65-F5344CB8AC3E}">
        <p14:creationId xmlns:p14="http://schemas.microsoft.com/office/powerpoint/2010/main" val="14927432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82943E55-D10A-E844-9F79-AF1E05FDBD46}"/>
              </a:ext>
            </a:extLst>
          </p:cNvPr>
          <p:cNvSpPr>
            <a:spLocks noGrp="1"/>
          </p:cNvSpPr>
          <p:nvPr>
            <p:ph type="title"/>
          </p:nvPr>
        </p:nvSpPr>
        <p:spPr/>
        <p:txBody>
          <a:bodyPr/>
          <a:lstStyle/>
          <a:p>
            <a:r>
              <a:rPr lang="zh-CN" altLang="en-US" dirty="0"/>
              <a:t>矩阵乘优化 </a:t>
            </a:r>
            <a:r>
              <a:rPr kumimoji="1" lang="en-US" altLang="zh-CN" dirty="0"/>
              <a:t>Im2col</a:t>
            </a:r>
            <a:r>
              <a:rPr kumimoji="1" lang="zh-CN" altLang="en-US" dirty="0"/>
              <a:t> 算法回顾</a:t>
            </a:r>
            <a:endParaRPr lang="zh-CN" altLang="en-US" dirty="0"/>
          </a:p>
        </p:txBody>
      </p:sp>
      <mc:AlternateContent xmlns:mc="http://schemas.openxmlformats.org/markup-compatibility/2006">
        <mc:Choice xmlns:a14="http://schemas.microsoft.com/office/drawing/2010/main" Requires="a14">
          <p:sp>
            <p:nvSpPr>
              <p:cNvPr id="6" name="内容占位符 5">
                <a:extLst>
                  <a:ext uri="{FF2B5EF4-FFF2-40B4-BE49-F238E27FC236}">
                    <a16:creationId xmlns:a16="http://schemas.microsoft.com/office/drawing/2014/main" id="{57091B3D-B4A2-804E-9C85-1375D91F7330}"/>
                  </a:ext>
                </a:extLst>
              </p:cNvPr>
              <p:cNvSpPr>
                <a:spLocks noGrp="1"/>
              </p:cNvSpPr>
              <p:nvPr>
                <p:ph sz="half" idx="1"/>
              </p:nvPr>
            </p:nvSpPr>
            <p:spPr>
              <a:xfrm>
                <a:off x="623635" y="1196752"/>
                <a:ext cx="10963473" cy="1080120"/>
              </a:xfrm>
            </p:spPr>
            <p:txBody>
              <a:bodyPr/>
              <a:lstStyle/>
              <a:p>
                <a:pPr>
                  <a:lnSpc>
                    <a:spcPct val="150000"/>
                  </a:lnSpc>
                </a:pPr>
                <a:r>
                  <a:rPr lang="zh-CN" altLang="en-US" dirty="0">
                    <a:latin typeface="Gill Sans MT" panose="020B0502020104020203" pitchFamily="34" charset="0"/>
                  </a:rPr>
                  <a:t>在计算 </a:t>
                </a:r>
                <a14:m>
                  <m:oMath xmlns:m="http://schemas.openxmlformats.org/officeDocument/2006/math">
                    <m:r>
                      <a:rPr lang="en-US" altLang="zh-CN" i="1" dirty="0" smtClean="0">
                        <a:latin typeface="Cambria Math" panose="02040503050406030204" pitchFamily="18" charset="0"/>
                      </a:rPr>
                      <m:t>𝑀𝑅</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𝑁𝑅</m:t>
                    </m:r>
                    <m:r>
                      <a:rPr lang="en-US" altLang="zh-CN" i="1" dirty="0" smtClean="0">
                        <a:latin typeface="Cambria Math" panose="02040503050406030204" pitchFamily="18" charset="0"/>
                      </a:rPr>
                      <m:t> </m:t>
                    </m:r>
                  </m:oMath>
                </a14:m>
                <a:r>
                  <a:rPr lang="zh-CN" altLang="en-US" dirty="0">
                    <a:latin typeface="Gill Sans MT" panose="020B0502020104020203" pitchFamily="34" charset="0"/>
                  </a:rPr>
                  <a:t>小块时，传统 </a:t>
                </a:r>
                <a:r>
                  <a:rPr lang="en-US" altLang="zh-CN" dirty="0">
                    <a:latin typeface="Gill Sans MT" panose="020B0502020104020203" pitchFamily="34" charset="0"/>
                  </a:rPr>
                  <a:t>GEMM</a:t>
                </a:r>
                <a:r>
                  <a:rPr lang="zh-CN" altLang="en-US" dirty="0">
                    <a:latin typeface="Gill Sans MT" panose="020B0502020104020203" pitchFamily="34" charset="0"/>
                  </a:rPr>
                  <a:t> 的方法是对 </a:t>
                </a:r>
                <a:r>
                  <a:rPr lang="en-US" altLang="zh-CN" dirty="0">
                    <a:latin typeface="Gill Sans MT" panose="020B0502020104020203" pitchFamily="34" charset="0"/>
                  </a:rPr>
                  <a:t>K </a:t>
                </a:r>
                <a:r>
                  <a:rPr lang="zh-CN" altLang="en-US" dirty="0">
                    <a:latin typeface="Gill Sans MT" panose="020B0502020104020203" pitchFamily="34" charset="0"/>
                  </a:rPr>
                  <a:t>维度上拆分，在一次计算 </a:t>
                </a:r>
                <a:r>
                  <a:rPr lang="en-US" altLang="zh-CN" dirty="0">
                    <a:latin typeface="Gill Sans MT" panose="020B0502020104020203" pitchFamily="34" charset="0"/>
                  </a:rPr>
                  <a:t>kernel</a:t>
                </a:r>
                <a:r>
                  <a:rPr lang="zh-CN" altLang="en-US" dirty="0">
                    <a:latin typeface="Gill Sans MT" panose="020B0502020104020203" pitchFamily="34" charset="0"/>
                  </a:rPr>
                  <a:t> 处理中，仅计算 </a:t>
                </a:r>
                <a:r>
                  <a:rPr lang="en-US" altLang="zh-CN" dirty="0">
                    <a:latin typeface="Gill Sans MT" panose="020B0502020104020203" pitchFamily="34" charset="0"/>
                  </a:rPr>
                  <a:t>K </a:t>
                </a:r>
                <a:r>
                  <a:rPr lang="zh-CN" altLang="en-US" dirty="0">
                    <a:latin typeface="Gill Sans MT" panose="020B0502020104020203" pitchFamily="34" charset="0"/>
                  </a:rPr>
                  <a:t>维的局部数据。那么在每次计算 </a:t>
                </a:r>
                <a:r>
                  <a:rPr lang="en-US" altLang="zh-CN" dirty="0">
                    <a:latin typeface="Gill Sans MT" panose="020B0502020104020203" pitchFamily="34" charset="0"/>
                  </a:rPr>
                  <a:t>kernel</a:t>
                </a:r>
                <a:r>
                  <a:rPr lang="zh-CN" altLang="en-US" dirty="0">
                    <a:latin typeface="Gill Sans MT" panose="020B0502020104020203" pitchFamily="34" charset="0"/>
                  </a:rPr>
                  <a:t> 处理过程，都会发生对输出的加载和存储。</a:t>
                </a:r>
              </a:p>
            </p:txBody>
          </p:sp>
        </mc:Choice>
        <mc:Fallback>
          <p:sp>
            <p:nvSpPr>
              <p:cNvPr id="6" name="内容占位符 5">
                <a:extLst>
                  <a:ext uri="{FF2B5EF4-FFF2-40B4-BE49-F238E27FC236}">
                    <a16:creationId xmlns:a16="http://schemas.microsoft.com/office/drawing/2014/main" id="{57091B3D-B4A2-804E-9C85-1375D91F7330}"/>
                  </a:ext>
                </a:extLst>
              </p:cNvPr>
              <p:cNvSpPr>
                <a:spLocks noGrp="1" noRot="1" noChangeAspect="1" noMove="1" noResize="1" noEditPoints="1" noAdjustHandles="1" noChangeArrowheads="1" noChangeShapeType="1" noTextEdit="1"/>
              </p:cNvSpPr>
              <p:nvPr>
                <p:ph sz="half" idx="1"/>
              </p:nvPr>
            </p:nvSpPr>
            <p:spPr>
              <a:xfrm>
                <a:off x="623635" y="1196752"/>
                <a:ext cx="10963473" cy="1080120"/>
              </a:xfrm>
              <a:blipFill>
                <a:blip r:embed="rId2"/>
                <a:stretch>
                  <a:fillRect l="-463" b="-2326"/>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88B95175-AA82-4A41-95A6-3AFB9FB05D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4131" y="2276872"/>
            <a:ext cx="4508500" cy="4279900"/>
          </a:xfrm>
          <a:prstGeom prst="rect">
            <a:avLst/>
          </a:prstGeom>
        </p:spPr>
      </p:pic>
    </p:spTree>
    <p:extLst>
      <p:ext uri="{BB962C8B-B14F-4D97-AF65-F5344CB8AC3E}">
        <p14:creationId xmlns:p14="http://schemas.microsoft.com/office/powerpoint/2010/main" val="36494475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34632</TotalTime>
  <Words>1123</Words>
  <Application>Microsoft Macintosh PowerPoint</Application>
  <PresentationFormat>自定义</PresentationFormat>
  <Paragraphs>76</Paragraphs>
  <Slides>23</Slides>
  <Notes>1</Notes>
  <HiddenSlides>0</HiddenSlides>
  <MMClips>0</MMClips>
  <ScaleCrop>false</ScaleCrop>
  <HeadingPairs>
    <vt:vector size="6" baseType="variant">
      <vt:variant>
        <vt:lpstr>已用的字体</vt:lpstr>
      </vt:variant>
      <vt:variant>
        <vt:i4>16</vt:i4>
      </vt:variant>
      <vt:variant>
        <vt:lpstr>主题</vt:lpstr>
      </vt:variant>
      <vt:variant>
        <vt:i4>6</vt:i4>
      </vt:variant>
      <vt:variant>
        <vt:lpstr>幻灯片标题</vt:lpstr>
      </vt:variant>
      <vt:variant>
        <vt:i4>23</vt:i4>
      </vt:variant>
    </vt:vector>
  </HeadingPairs>
  <TitlesOfParts>
    <vt:vector size="45" baseType="lpstr">
      <vt:lpstr>黑体</vt:lpstr>
      <vt:lpstr>华文细黑</vt:lpstr>
      <vt:lpstr>微软雅黑</vt:lpstr>
      <vt:lpstr>微软雅黑</vt:lpstr>
      <vt:lpstr>FrutigerNext LT Bold</vt:lpstr>
      <vt:lpstr>FrutigerNext LT Light</vt:lpstr>
      <vt:lpstr>FrutigerNext LT Medium</vt:lpstr>
      <vt:lpstr>GEETYPE-SkyGB-Flash Reguar</vt:lpstr>
      <vt:lpstr>Arial</vt:lpstr>
      <vt:lpstr>Calibri</vt:lpstr>
      <vt:lpstr>Cambria Math</vt:lpstr>
      <vt:lpstr>Franklin Gothic Book</vt:lpstr>
      <vt:lpstr>Franklin Gothic Medium</vt:lpstr>
      <vt:lpstr>Futura Medium</vt:lpstr>
      <vt:lpstr>Gill Sans MT</vt:lpstr>
      <vt:lpstr>Wingdings</vt:lpstr>
      <vt:lpstr>Title1</vt:lpstr>
      <vt:lpstr>Title2</vt:lpstr>
      <vt:lpstr>content01</vt:lpstr>
      <vt:lpstr>Content02</vt:lpstr>
      <vt:lpstr>code01</vt:lpstr>
      <vt:lpstr>Thankyou</vt:lpstr>
      <vt:lpstr>推理引擎-Kernel优化</vt:lpstr>
      <vt:lpstr>PowerPoint 演示文稿</vt:lpstr>
      <vt:lpstr>推理引擎架构</vt:lpstr>
      <vt:lpstr>PowerPoint 演示文稿</vt:lpstr>
      <vt:lpstr>PowerPoint 演示文稿</vt:lpstr>
      <vt:lpstr>基本介绍</vt:lpstr>
      <vt:lpstr>基本介绍</vt:lpstr>
      <vt:lpstr>矩阵乘优化 Im2col 算法回顾</vt:lpstr>
      <vt:lpstr>矩阵乘优化 Im2col 算法回顾</vt:lpstr>
      <vt:lpstr>矩阵乘优化 Im2col 算法回顾</vt:lpstr>
      <vt:lpstr>QNNPACK 算法思想</vt:lpstr>
      <vt:lpstr>QNNPACK 算法思想</vt:lpstr>
      <vt:lpstr>Indirect Convolution Algorithm 工作流程</vt:lpstr>
      <vt:lpstr>Indirect Convolution Algorithm 工作流程</vt:lpstr>
      <vt:lpstr>Indirect Convolution Algorithm 工作流程</vt:lpstr>
      <vt:lpstr>间接缓冲区布局</vt:lpstr>
      <vt:lpstr>间接缓冲区布局</vt:lpstr>
      <vt:lpstr>间接缓冲区布局</vt:lpstr>
      <vt:lpstr>使用间接缓冲区计算</vt:lpstr>
      <vt:lpstr>PowerPoint 演示文稿</vt:lpstr>
      <vt:lpstr>卷积优化总结</vt:lpstr>
      <vt:lpstr>引用</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5950</cp:revision>
  <dcterms:created xsi:type="dcterms:W3CDTF">2015-01-14T10:38:57Z</dcterms:created>
  <dcterms:modified xsi:type="dcterms:W3CDTF">2023-02-09T06:33:36Z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