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6"/>
  </p:notesMasterIdLst>
  <p:handoutMasterIdLst>
    <p:handoutMasterId r:id="rId17"/>
  </p:handoutMasterIdLst>
  <p:sldIdLst>
    <p:sldId id="603" r:id="rId8"/>
    <p:sldId id="739" r:id="rId9"/>
    <p:sldId id="2404" r:id="rId10"/>
    <p:sldId id="2398" r:id="rId11"/>
    <p:sldId id="2412" r:id="rId12"/>
    <p:sldId id="2438" r:id="rId13"/>
    <p:sldId id="2397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8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2024/4/14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149951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692696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dist"/>
            <a:r>
              <a:rPr lang="zh-CN" altLang="en-US" sz="6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大模型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系列之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AI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集群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726573" y="1877918"/>
            <a:ext cx="7870890" cy="187220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9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片上网络拓扑</a:t>
            </a:r>
            <a:endParaRPr lang="zh-CN" altLang="en-US" sz="115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关于大模型系列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内容背景</a:t>
            </a:r>
            <a:endParaRPr lang="en-US" altLang="zh-CN" sz="2800" b="1" dirty="0">
              <a:solidFill>
                <a:srgbClr val="92D050"/>
              </a:solidFill>
            </a:endParaRPr>
          </a:p>
          <a:p>
            <a:pPr marL="69419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 </a:t>
            </a:r>
            <a:r>
              <a:rPr lang="en-US" altLang="zh-CN" sz="2400" b="1" dirty="0">
                <a:latin typeface="Gill Sans MT" panose="020B0502020104020203" pitchFamily="34" charset="0"/>
              </a:rPr>
              <a:t>+</a:t>
            </a:r>
            <a:r>
              <a:rPr lang="zh-CN" altLang="en-US" sz="2400" b="1" dirty="0">
                <a:latin typeface="Gill Sans MT" panose="020B0502020104020203" pitchFamily="34" charset="0"/>
              </a:rPr>
              <a:t> 大模型：</a:t>
            </a:r>
            <a:r>
              <a:rPr lang="en-US" altLang="zh-CN" sz="24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集群服务器形态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集群训练的指标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具体内容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CD9D-77C3-EB47-8BFB-9B427B0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关于本内容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4CFE-DBBB-2E4C-BF97-BFD0D239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</p:spPr>
        <p:txBody>
          <a:bodyPr numCol="1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latin typeface="Gill Sans MT" panose="020B0502020104020203" pitchFamily="34" charset="0"/>
              </a:rPr>
              <a:t> 集群通信方式</a:t>
            </a:r>
            <a:endParaRPr lang="en-US" altLang="zh-CN" sz="3200" b="1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大模型对网络的挑战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片上网络拓扑架构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集群组网拓扑架构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800" dirty="0">
                <a:latin typeface="Gill Sans MT" panose="020B0502020104020203" pitchFamily="34" charset="0"/>
              </a:rPr>
              <a:t>AI</a:t>
            </a:r>
            <a:r>
              <a:rPr lang="zh-CN" altLang="en-US" sz="2800" dirty="0">
                <a:latin typeface="Gill Sans MT" panose="020B0502020104020203" pitchFamily="34" charset="0"/>
              </a:rPr>
              <a:t> 集群组网案例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E952D9-135D-374F-B402-A8304689DAD1}"/>
              </a:ext>
            </a:extLst>
          </p:cNvPr>
          <p:cNvSpPr txBox="1">
            <a:spLocks/>
          </p:cNvSpPr>
          <p:nvPr/>
        </p:nvSpPr>
        <p:spPr>
          <a:xfrm>
            <a:off x="6282179" y="1923393"/>
            <a:ext cx="5290949" cy="4314121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2747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103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459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14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170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526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3456" lvl="1" indent="-514350">
              <a:buFont typeface="+mj-lt"/>
              <a:buAutoNum type="arabicPeriod" startAt="5"/>
            </a:pPr>
            <a:r>
              <a:rPr lang="en-US" altLang="zh-CN" sz="2800" dirty="0"/>
              <a:t>GPU</a:t>
            </a:r>
            <a:r>
              <a:rPr lang="zh-CN" altLang="en-US" sz="2800" dirty="0"/>
              <a:t>通信技术发展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通信算法原理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集合通信原语</a:t>
            </a:r>
          </a:p>
        </p:txBody>
      </p:sp>
    </p:spTree>
    <p:extLst>
      <p:ext uri="{BB962C8B-B14F-4D97-AF65-F5344CB8AC3E}">
        <p14:creationId xmlns:p14="http://schemas.microsoft.com/office/powerpoint/2010/main" val="114604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NoC</a:t>
            </a:r>
            <a:r>
              <a:rPr lang="zh-CN" altLang="en-US" dirty="0"/>
              <a:t> 组成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28360</TotalTime>
  <Words>239</Words>
  <Application>Microsoft Macintosh PowerPoint</Application>
  <PresentationFormat>自定义</PresentationFormat>
  <Paragraphs>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关于大模型系列</vt:lpstr>
      <vt:lpstr>关于本内容</vt:lpstr>
      <vt:lpstr>PowerPoint 演示文稿</vt:lpstr>
      <vt:lpstr>NoC 拓扑结构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8820</cp:revision>
  <cp:lastPrinted>2023-09-08T09:14:01Z</cp:lastPrinted>
  <dcterms:created xsi:type="dcterms:W3CDTF">2020-08-28T08:44:19Z</dcterms:created>
  <dcterms:modified xsi:type="dcterms:W3CDTF">2024-04-14T02:25:22Z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