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42" r:id="rId3"/>
    <p:sldId id="542" r:id="rId4"/>
    <p:sldId id="597" r:id="rId6"/>
    <p:sldId id="59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B9FC7DE-695F-4935-A6DF-21AC5034952C}">
          <p14:sldIdLst>
            <p14:sldId id="642"/>
            <p14:sldId id="542"/>
            <p14:sldId id="597"/>
            <p14:sldId id="5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99"/>
    <a:srgbClr val="000066"/>
    <a:srgbClr val="F8F8F8"/>
    <a:srgbClr val="FFFFCC"/>
    <a:srgbClr val="FFFF99"/>
    <a:srgbClr val="33CC33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103" autoAdjust="0"/>
    <p:restoredTop sz="83784" autoAdjust="0"/>
  </p:normalViewPr>
  <p:slideViewPr>
    <p:cSldViewPr>
      <p:cViewPr varScale="1">
        <p:scale>
          <a:sx n="86" d="100"/>
          <a:sy n="86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1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FD6514E4-3D17-4CE0-8A1F-1080DDF7D3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B498B6DB-54A5-4927-BB91-E158BF74A3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8B6DB-54A5-4927-BB91-E158BF74A3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8B6DB-54A5-4927-BB91-E158BF74A3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14356"/>
            <a:ext cx="10972800" cy="1143000"/>
          </a:xfrm>
        </p:spPr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039921"/>
            <a:ext cx="10972800" cy="4525963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Spring Boot</a:t>
            </a:r>
            <a:r>
              <a:rPr lang="zh-CN" altLang="en-US"/>
              <a:t>与监控管理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smtClean="0"/>
              <a:t>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一、监控</a:t>
            </a:r>
            <a:r>
              <a:rPr lang="zh-CN" altLang="en-US" smtClean="0"/>
              <a:t>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通过</a:t>
            </a:r>
            <a:r>
              <a:rPr lang="zh-CN" altLang="en-US" sz="2400"/>
              <a:t>引入</a:t>
            </a:r>
            <a:r>
              <a:rPr lang="en-US" altLang="zh-CN" sz="2400"/>
              <a:t>spring-boot-starter-actuator</a:t>
            </a:r>
            <a:r>
              <a:rPr lang="zh-CN" altLang="en-US" sz="2400"/>
              <a:t>，可以使用</a:t>
            </a:r>
            <a:r>
              <a:rPr lang="en-US" altLang="zh-CN" sz="2400"/>
              <a:t>Spring Boot</a:t>
            </a:r>
            <a:r>
              <a:rPr lang="zh-CN" altLang="en-US" sz="2400"/>
              <a:t>为我们提供的准生产环境下的应用监控和管理功能。我们可以</a:t>
            </a:r>
            <a:r>
              <a:rPr lang="zh-CN" altLang="en-US" sz="2400" smtClean="0"/>
              <a:t>通过</a:t>
            </a:r>
            <a:r>
              <a:rPr lang="en-US" altLang="zh-CN" sz="2400" smtClean="0"/>
              <a:t>HTTP</a:t>
            </a:r>
            <a:r>
              <a:rPr lang="zh-CN" altLang="en-US" sz="2400" smtClean="0"/>
              <a:t>，</a:t>
            </a:r>
            <a:r>
              <a:rPr lang="en-US" altLang="zh-CN" sz="2400"/>
              <a:t>JMX</a:t>
            </a:r>
            <a:r>
              <a:rPr lang="zh-CN" altLang="en-US" sz="2400"/>
              <a:t>，</a:t>
            </a:r>
            <a:r>
              <a:rPr lang="en-US" altLang="zh-CN" sz="2400"/>
              <a:t>SSH</a:t>
            </a:r>
            <a:r>
              <a:rPr lang="zh-CN" altLang="en-US" sz="2400"/>
              <a:t>协议来进行操作，自动得到审计、健康及指标信息等</a:t>
            </a:r>
            <a:endParaRPr lang="en-US" altLang="zh-CN" sz="2400"/>
          </a:p>
          <a:p>
            <a:endParaRPr lang="en-US" altLang="zh-CN" smtClean="0"/>
          </a:p>
          <a:p>
            <a:r>
              <a:rPr lang="zh-CN" altLang="en-US" smtClean="0"/>
              <a:t>步骤：</a:t>
            </a:r>
            <a:endParaRPr lang="en-US" altLang="zh-CN" smtClean="0"/>
          </a:p>
          <a:p>
            <a:pPr lvl="1"/>
            <a:r>
              <a:rPr lang="zh-CN" altLang="en-US" smtClean="0"/>
              <a:t>引入</a:t>
            </a:r>
            <a:r>
              <a:rPr lang="en-US" altLang="zh-CN" smtClean="0"/>
              <a:t>spring-boot-starter-actuator</a:t>
            </a:r>
            <a:endParaRPr lang="en-US" altLang="zh-CN" smtClean="0"/>
          </a:p>
          <a:p>
            <a:pPr lvl="1"/>
            <a:r>
              <a:rPr lang="zh-CN" altLang="en-US" smtClean="0"/>
              <a:t>通过</a:t>
            </a:r>
            <a:r>
              <a:rPr lang="en-US" altLang="zh-CN" smtClean="0"/>
              <a:t>http</a:t>
            </a:r>
            <a:r>
              <a:rPr lang="zh-CN" altLang="en-US" smtClean="0"/>
              <a:t>方式访问监控端点</a:t>
            </a:r>
            <a:endParaRPr lang="en-US" altLang="zh-CN" smtClean="0"/>
          </a:p>
          <a:p>
            <a:pPr lvl="1"/>
            <a:r>
              <a:rPr lang="zh-CN" altLang="en-US" smtClean="0"/>
              <a:t>可进行</a:t>
            </a:r>
            <a:r>
              <a:rPr lang="en-US" altLang="zh-CN" smtClean="0"/>
              <a:t>shutdown</a:t>
            </a:r>
            <a:r>
              <a:rPr lang="zh-CN" altLang="en-US" smtClean="0"/>
              <a:t>（</a:t>
            </a:r>
            <a:r>
              <a:rPr lang="en-US" altLang="zh-CN" smtClean="0"/>
              <a:t>POST </a:t>
            </a:r>
            <a:r>
              <a:rPr lang="zh-CN" altLang="en-US" smtClean="0"/>
              <a:t>提交，此端点默认关闭）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1052737"/>
            <a:ext cx="11305256" cy="5513147"/>
          </a:xfrm>
        </p:spPr>
        <p:txBody>
          <a:bodyPr/>
          <a:lstStyle/>
          <a:p>
            <a:r>
              <a:rPr lang="zh-CN" altLang="en-US" smtClean="0"/>
              <a:t>监控和管理端点</a:t>
            </a:r>
            <a:r>
              <a:rPr lang="en-US" altLang="zh-CN" smtClean="0"/>
              <a:t> 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03712" y="1484784"/>
          <a:ext cx="6624736" cy="4827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579"/>
                <a:gridCol w="4903157"/>
              </a:tblGrid>
              <a:tr h="371344">
                <a:tc>
                  <a:txBody>
                    <a:bodyPr/>
                    <a:lstStyle/>
                    <a:p>
                      <a:r>
                        <a:rPr lang="zh-CN" altLang="en-US" smtClean="0">
                          <a:ea typeface="微软雅黑" panose="020B0503020204020204" pitchFamily="34" charset="-122"/>
                        </a:rPr>
                        <a:t>端点名</a:t>
                      </a:r>
                      <a:endParaRPr lang="zh-CN" altLang="en-US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1344">
                <a:tc>
                  <a:txBody>
                    <a:bodyPr/>
                    <a:lstStyle/>
                    <a:p>
                      <a:r>
                        <a:rPr lang="en-US" altLang="zh-CN" sz="1800" i="1" u="sng" kern="1200" smtClean="0">
                          <a:solidFill>
                            <a:schemeClr val="dk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autoconfig</a:t>
                      </a:r>
                      <a:endParaRPr lang="zh-CN" altLang="en-US" i="1" u="sng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所有自动配置信息</a:t>
                      </a:r>
                      <a:endParaRPr lang="zh-CN" altLang="en-US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1344">
                <a:tc>
                  <a:txBody>
                    <a:bodyPr/>
                    <a:lstStyle/>
                    <a:p>
                      <a:r>
                        <a:rPr lang="en-US" altLang="zh-CN" b="0" u="sng" smtClean="0">
                          <a:ea typeface="微软雅黑" panose="020B0503020204020204" pitchFamily="34" charset="-122"/>
                        </a:rPr>
                        <a:t>auditevents</a:t>
                      </a:r>
                      <a:endParaRPr lang="zh-CN" altLang="en-US" b="0" u="sng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ea typeface="微软雅黑" panose="020B0503020204020204" pitchFamily="34" charset="-122"/>
                        </a:rPr>
                        <a:t>审计事件</a:t>
                      </a:r>
                      <a:endParaRPr lang="zh-CN" altLang="en-US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1344">
                <a:tc>
                  <a:txBody>
                    <a:bodyPr/>
                    <a:lstStyle/>
                    <a:p>
                      <a:r>
                        <a:rPr lang="en-US" altLang="zh-CN" sz="1800" b="0" u="sng" kern="1200" smtClean="0">
                          <a:solidFill>
                            <a:schemeClr val="dk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beans</a:t>
                      </a:r>
                      <a:endParaRPr lang="zh-CN" altLang="en-US" b="0" u="sng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所有</a:t>
                      </a:r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Bean</a:t>
                      </a:r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的信息</a:t>
                      </a:r>
                      <a:endParaRPr lang="zh-CN" altLang="en-US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1344">
                <a:tc>
                  <a:txBody>
                    <a:bodyPr/>
                    <a:lstStyle/>
                    <a:p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configprops</a:t>
                      </a:r>
                      <a:endParaRPr lang="zh-CN" altLang="en-US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所有配置属性</a:t>
                      </a:r>
                      <a:endParaRPr lang="zh-CN" altLang="en-US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1344">
                <a:tc>
                  <a:txBody>
                    <a:bodyPr/>
                    <a:lstStyle/>
                    <a:p>
                      <a:r>
                        <a:rPr lang="en-US" altLang="zh-CN" sz="1800" u="sng" kern="1200" smtClean="0">
                          <a:solidFill>
                            <a:schemeClr val="dk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dump</a:t>
                      </a:r>
                      <a:endParaRPr lang="zh-CN" altLang="en-US" u="sng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线程状态信息</a:t>
                      </a:r>
                      <a:endParaRPr lang="zh-CN" altLang="en-US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1344">
                <a:tc>
                  <a:txBody>
                    <a:bodyPr/>
                    <a:lstStyle/>
                    <a:p>
                      <a:r>
                        <a:rPr lang="en-US" altLang="zh-CN" sz="1800" u="sng" kern="1200" smtClean="0">
                          <a:solidFill>
                            <a:schemeClr val="dk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env</a:t>
                      </a:r>
                      <a:endParaRPr lang="zh-CN" altLang="en-US" u="sng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当前环境信息</a:t>
                      </a:r>
                      <a:endParaRPr lang="zh-CN" altLang="en-US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1344">
                <a:tc>
                  <a:txBody>
                    <a:bodyPr/>
                    <a:lstStyle/>
                    <a:p>
                      <a:r>
                        <a:rPr lang="en-US" altLang="zh-CN" sz="1800" b="0" u="sng" kern="1200" smtClean="0">
                          <a:solidFill>
                            <a:schemeClr val="dk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health</a:t>
                      </a:r>
                      <a:endParaRPr lang="zh-CN" altLang="en-US" b="0" u="sng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应用健康状况</a:t>
                      </a:r>
                      <a:endParaRPr lang="zh-CN" altLang="en-US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1344">
                <a:tc>
                  <a:txBody>
                    <a:bodyPr/>
                    <a:lstStyle/>
                    <a:p>
                      <a:r>
                        <a:rPr lang="en-US" altLang="zh-CN" sz="1800" b="0" u="sng" kern="1200" smtClean="0">
                          <a:solidFill>
                            <a:schemeClr val="dk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info</a:t>
                      </a:r>
                      <a:endParaRPr lang="zh-CN" altLang="en-US" b="0" u="sng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当前应用信息</a:t>
                      </a:r>
                      <a:endParaRPr lang="zh-CN" altLang="en-US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1344">
                <a:tc>
                  <a:txBody>
                    <a:bodyPr/>
                    <a:lstStyle/>
                    <a:p>
                      <a:r>
                        <a:rPr lang="en-US" altLang="zh-CN" sz="1800" u="sng" kern="1200" smtClean="0">
                          <a:solidFill>
                            <a:schemeClr val="dk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metrics</a:t>
                      </a:r>
                      <a:endParaRPr lang="zh-CN" altLang="en-US" u="sng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应用的各项指标</a:t>
                      </a:r>
                      <a:endParaRPr lang="zh-CN" altLang="en-US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1344">
                <a:tc>
                  <a:txBody>
                    <a:bodyPr/>
                    <a:lstStyle/>
                    <a:p>
                      <a:r>
                        <a:rPr lang="en-US" altLang="zh-CN" sz="1800" u="sng" kern="1200" smtClean="0">
                          <a:solidFill>
                            <a:schemeClr val="dk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mappings</a:t>
                      </a:r>
                      <a:endParaRPr lang="zh-CN" altLang="en-US" u="sng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应用</a:t>
                      </a:r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@RequestMapping</a:t>
                      </a:r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映射路径</a:t>
                      </a:r>
                      <a:endParaRPr lang="zh-CN" altLang="en-US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1344">
                <a:tc>
                  <a:txBody>
                    <a:bodyPr/>
                    <a:lstStyle/>
                    <a:p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shutdown</a:t>
                      </a:r>
                      <a:endParaRPr lang="zh-CN" altLang="en-US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关闭当前应用（默认关闭）</a:t>
                      </a:r>
                      <a:endParaRPr lang="zh-CN" altLang="en-US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1344">
                <a:tc>
                  <a:txBody>
                    <a:bodyPr/>
                    <a:lstStyle/>
                    <a:p>
                      <a:r>
                        <a:rPr lang="en-US" altLang="zh-CN" sz="1800" u="sng" kern="1200" smtClean="0">
                          <a:solidFill>
                            <a:schemeClr val="dk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trace</a:t>
                      </a:r>
                      <a:endParaRPr lang="zh-CN" altLang="en-US" u="sng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追踪信息（最新的</a:t>
                      </a:r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请求）</a:t>
                      </a:r>
                      <a:endParaRPr lang="zh-CN" altLang="en-US"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二</a:t>
            </a:r>
            <a:r>
              <a:rPr lang="zh-CN" altLang="en-US" smtClean="0"/>
              <a:t>、</a:t>
            </a:r>
            <a:r>
              <a:rPr lang="zh-CN" altLang="en-US"/>
              <a:t>定制</a:t>
            </a:r>
            <a:r>
              <a:rPr lang="zh-CN" altLang="en-US" smtClean="0"/>
              <a:t>端点信息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CN" altLang="en-US" smtClean="0"/>
              <a:t>定制</a:t>
            </a:r>
            <a:r>
              <a:rPr lang="zh-CN" altLang="en-US"/>
              <a:t>端点一般通过</a:t>
            </a:r>
            <a:r>
              <a:rPr lang="en-US" altLang="zh-CN"/>
              <a:t>endpoints+</a:t>
            </a:r>
            <a:r>
              <a:rPr lang="zh-CN" altLang="en-US"/>
              <a:t>端点名</a:t>
            </a:r>
            <a:r>
              <a:rPr lang="en-US" altLang="zh-CN"/>
              <a:t>+</a:t>
            </a:r>
            <a:r>
              <a:rPr lang="zh-CN" altLang="en-US"/>
              <a:t>属性名来设置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/>
              <a:t>修改端点</a:t>
            </a:r>
            <a:r>
              <a:rPr lang="en-US" altLang="zh-CN"/>
              <a:t>id</a:t>
            </a:r>
            <a:r>
              <a:rPr lang="zh-CN" altLang="en-US"/>
              <a:t>（</a:t>
            </a:r>
            <a:r>
              <a:rPr lang="en-US" altLang="zh-CN"/>
              <a:t>endpoints.beans.id=mybeans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开启远程应用关闭功能（</a:t>
            </a:r>
            <a:r>
              <a:rPr lang="en-US" altLang="zh-CN"/>
              <a:t>endpoints.shutdown.enabled=true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/>
              <a:t>关闭端点（</a:t>
            </a:r>
            <a:r>
              <a:rPr lang="en-US" altLang="zh-CN"/>
              <a:t>endpoints.beans.enabled=false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/>
              <a:t>开启所需</a:t>
            </a:r>
            <a:r>
              <a:rPr lang="zh-CN" altLang="en-US" smtClean="0"/>
              <a:t>端点</a:t>
            </a:r>
            <a:endParaRPr lang="en-US" altLang="zh-CN" smtClean="0"/>
          </a:p>
          <a:p>
            <a:pPr lvl="2"/>
            <a:r>
              <a:rPr lang="en-US" altLang="zh-CN" smtClean="0"/>
              <a:t>endpoints.enabled=false</a:t>
            </a:r>
            <a:endParaRPr lang="en-US" altLang="zh-CN"/>
          </a:p>
          <a:p>
            <a:pPr lvl="2"/>
            <a:r>
              <a:rPr lang="en-US" altLang="zh-CN" smtClean="0"/>
              <a:t>endpoints.beans.enabled=true</a:t>
            </a:r>
            <a:endParaRPr lang="en-US" altLang="zh-CN" smtClean="0"/>
          </a:p>
          <a:p>
            <a:pPr lvl="1"/>
            <a:r>
              <a:rPr lang="zh-CN" altLang="en-US"/>
              <a:t>定制端点</a:t>
            </a:r>
            <a:r>
              <a:rPr lang="zh-CN" altLang="en-US" smtClean="0"/>
              <a:t>访问根路径</a:t>
            </a:r>
            <a:endParaRPr lang="zh-CN" altLang="en-US"/>
          </a:p>
          <a:p>
            <a:pPr lvl="2"/>
            <a:r>
              <a:rPr lang="en-US" altLang="zh-CN"/>
              <a:t>management.context-path=/</a:t>
            </a:r>
            <a:r>
              <a:rPr lang="en-US" altLang="zh-CN" smtClean="0"/>
              <a:t>manage</a:t>
            </a:r>
            <a:endParaRPr lang="en-US" altLang="zh-CN" smtClean="0"/>
          </a:p>
          <a:p>
            <a:pPr lvl="1"/>
            <a:r>
              <a:rPr lang="zh-CN" altLang="en-US" smtClean="0"/>
              <a:t>关闭</a:t>
            </a:r>
            <a:r>
              <a:rPr lang="en-US" altLang="zh-CN"/>
              <a:t>http</a:t>
            </a:r>
            <a:r>
              <a:rPr lang="zh-CN" altLang="en-US"/>
              <a:t>端点</a:t>
            </a:r>
            <a:endParaRPr lang="zh-CN" altLang="en-US"/>
          </a:p>
          <a:p>
            <a:pPr lvl="2"/>
            <a:r>
              <a:rPr lang="en-US" altLang="zh-CN"/>
              <a:t>management.port=-</a:t>
            </a:r>
            <a:r>
              <a:rPr lang="en-US" altLang="zh-CN" smtClean="0"/>
              <a:t>1</a:t>
            </a:r>
            <a:endParaRPr lang="en-US" altLang="zh-CN" smtClean="0"/>
          </a:p>
          <a:p>
            <a:pPr lvl="1"/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b="1" smtClean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0</TotalTime>
  <Words>683</Words>
  <Application>WPS 演示</Application>
  <PresentationFormat>宽屏</PresentationFormat>
  <Paragraphs>84</Paragraphs>
  <Slides>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微软雅黑</vt:lpstr>
      <vt:lpstr>Arial Unicode MS</vt:lpstr>
      <vt:lpstr>Calibri</vt:lpstr>
      <vt:lpstr>Office 主题</vt:lpstr>
      <vt:lpstr>八、Spring Boot与监控管理</vt:lpstr>
      <vt:lpstr>一、监控管理</vt:lpstr>
      <vt:lpstr>PowerPoint 演示文稿</vt:lpstr>
      <vt:lpstr>二、定制端点信息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无限循环</cp:lastModifiedBy>
  <cp:revision>7600</cp:revision>
  <dcterms:created xsi:type="dcterms:W3CDTF">2013-03-04T07:19:00Z</dcterms:created>
  <dcterms:modified xsi:type="dcterms:W3CDTF">2021-01-29T01:56:16Z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