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36" r:id="rId3"/>
    <p:sldId id="539" r:id="rId4"/>
    <p:sldId id="610" r:id="rId6"/>
    <p:sldId id="59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9FC7DE-695F-4935-A6DF-21AC5034952C}">
          <p14:sldIdLst>
            <p14:sldId id="636"/>
            <p14:sldId id="539"/>
            <p14:sldId id="610"/>
            <p14:sldId id="5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99"/>
    <a:srgbClr val="000066"/>
    <a:srgbClr val="F8F8F8"/>
    <a:srgbClr val="FFFFCC"/>
    <a:srgbClr val="FFFF99"/>
    <a:srgbClr val="33CC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03" autoAdjust="0"/>
    <p:restoredTop sz="83784" autoAdjust="0"/>
  </p:normalViewPr>
  <p:slideViewPr>
    <p:cSldViewPr>
      <p:cViewPr varScale="1">
        <p:scale>
          <a:sx n="86" d="100"/>
          <a:sy n="86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FD6514E4-3D17-4CE0-8A1F-1080DDF7D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https://springcloud.cc/spring-security-zhcn.html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https://elasticsearch.cn/book/elasticsearch_definitive_guide_2.x/index.html  ES</a:t>
            </a:r>
            <a:r>
              <a:rPr lang="zh-CN" altLang="en-US" smtClean="0"/>
              <a:t>中文文档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1143000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39921"/>
            <a:ext cx="10972800" cy="4525963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Spring Boot</a:t>
            </a:r>
            <a:r>
              <a:rPr lang="zh-CN" altLang="en-US"/>
              <a:t>与安全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mtClean="0"/>
              <a:t>安全、</a:t>
            </a:r>
            <a:r>
              <a:rPr lang="en-US" altLang="zh-CN" smtClean="0"/>
              <a:t>Spring Security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一、</a:t>
            </a:r>
            <a:r>
              <a:rPr lang="zh-CN" altLang="en-US" smtClean="0"/>
              <a:t>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2039921"/>
            <a:ext cx="1074298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Spring </a:t>
            </a:r>
            <a:r>
              <a:rPr lang="en-US" altLang="zh-CN" sz="2400">
                <a:solidFill>
                  <a:srgbClr val="FF0000"/>
                </a:solidFill>
              </a:rPr>
              <a:t>Security</a:t>
            </a:r>
            <a:r>
              <a:rPr lang="zh-CN" altLang="en-US" sz="2400"/>
              <a:t>是针对</a:t>
            </a:r>
            <a:r>
              <a:rPr lang="en-US" altLang="zh-CN" sz="2400"/>
              <a:t>Spring</a:t>
            </a:r>
            <a:r>
              <a:rPr lang="zh-CN" altLang="en-US" sz="2400"/>
              <a:t>项目的安全框架，也是</a:t>
            </a:r>
            <a:r>
              <a:rPr lang="en-US" altLang="zh-CN" sz="2400"/>
              <a:t>Spring Boot</a:t>
            </a:r>
            <a:r>
              <a:rPr lang="zh-CN" altLang="en-US" sz="2400"/>
              <a:t>底层安全模块默认的技术选型。他可以实现强大的</a:t>
            </a:r>
            <a:r>
              <a:rPr lang="en-US" altLang="zh-CN" sz="2400"/>
              <a:t>web</a:t>
            </a:r>
            <a:r>
              <a:rPr lang="zh-CN" altLang="en-US" sz="2400"/>
              <a:t>安全控制。对于安全控制，我们仅需</a:t>
            </a:r>
            <a:r>
              <a:rPr lang="zh-CN" altLang="en-US" sz="2400">
                <a:solidFill>
                  <a:srgbClr val="FF0000"/>
                </a:solidFill>
              </a:rPr>
              <a:t>引入</a:t>
            </a:r>
            <a:r>
              <a:rPr lang="en-US" altLang="zh-CN" sz="2400">
                <a:solidFill>
                  <a:srgbClr val="FF0000"/>
                </a:solidFill>
              </a:rPr>
              <a:t>spring-boot-starter-security</a:t>
            </a:r>
            <a:r>
              <a:rPr lang="zh-CN" altLang="en-US" sz="2400"/>
              <a:t>模块，进行少量的配置，即可实现强大的安全管理。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几个类：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WebSecurityConfigurerAdapter</a:t>
            </a:r>
            <a:r>
              <a:rPr lang="zh-CN" altLang="en-US" sz="2400"/>
              <a:t>：自定义</a:t>
            </a:r>
            <a:r>
              <a:rPr lang="en-US" altLang="zh-CN" sz="2400"/>
              <a:t>Security</a:t>
            </a:r>
            <a:r>
              <a:rPr lang="zh-CN" altLang="en-US" sz="2400"/>
              <a:t>策略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AuthenticationManagerBuilder</a:t>
            </a:r>
            <a:r>
              <a:rPr lang="zh-CN" altLang="en-US" sz="2400"/>
              <a:t>：自定义认证策略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@EnableWebSecurity</a:t>
            </a:r>
            <a:r>
              <a:rPr lang="zh-CN" altLang="en-US" sz="2400"/>
              <a:t>：开启</a:t>
            </a:r>
            <a:r>
              <a:rPr lang="en-US" altLang="zh-CN" sz="2400"/>
              <a:t>WebSecurity</a:t>
            </a:r>
            <a:r>
              <a:rPr lang="zh-CN" altLang="en-US" sz="2400"/>
              <a:t>模式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980728"/>
            <a:ext cx="11449272" cy="5544615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应用程序</a:t>
            </a:r>
            <a:r>
              <a:rPr lang="zh-CN" altLang="en-US"/>
              <a:t>的两个主要区域是“认证”和“授权”（或者访问控制）。这两个主要区域是</a:t>
            </a:r>
            <a:r>
              <a:rPr lang="en-US" altLang="zh-CN"/>
              <a:t>Spring Security </a:t>
            </a:r>
            <a:r>
              <a:rPr lang="zh-CN" altLang="en-US"/>
              <a:t>的两个目标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“认证”（</a:t>
            </a:r>
            <a:r>
              <a:rPr lang="en-US" altLang="zh-CN" smtClean="0"/>
              <a:t>Authentication</a:t>
            </a:r>
            <a:r>
              <a:rPr lang="zh-CN" altLang="en-US" smtClean="0"/>
              <a:t>），</a:t>
            </a:r>
            <a:r>
              <a:rPr lang="zh-CN" altLang="en-US"/>
              <a:t>是建立一个他声明的</a:t>
            </a:r>
            <a:r>
              <a:rPr lang="zh-CN" altLang="en-US" smtClean="0"/>
              <a:t>主体的</a:t>
            </a:r>
            <a:r>
              <a:rPr lang="zh-CN" altLang="en-US"/>
              <a:t>过程（一个“主体”一般是指用户，设备或一些可以在你的应用程序中执行动作的其他系统）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“授权”（</a:t>
            </a:r>
            <a:r>
              <a:rPr lang="en-US" altLang="zh-CN" smtClean="0"/>
              <a:t>Authorization</a:t>
            </a:r>
            <a:r>
              <a:rPr lang="zh-CN" altLang="en-US" smtClean="0"/>
              <a:t>）指</a:t>
            </a:r>
            <a:r>
              <a:rPr lang="zh-CN" altLang="en-US"/>
              <a:t>确定一个主体是否允许在你的应用程序执行一个动作的过程。为了抵达需要授权的点，主体的身份已经有认证过程建立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这个</a:t>
            </a:r>
            <a:r>
              <a:rPr lang="zh-CN" altLang="en-US"/>
              <a:t>概念是通用的而不只在</a:t>
            </a:r>
            <a:r>
              <a:rPr lang="en-US" altLang="zh-CN"/>
              <a:t>Spring Security</a:t>
            </a:r>
            <a:r>
              <a:rPr lang="zh-CN" altLang="en-US"/>
              <a:t>中。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二、</a:t>
            </a:r>
            <a:r>
              <a:rPr lang="en-US" altLang="zh-CN"/>
              <a:t>Web&amp;</a:t>
            </a:r>
            <a:r>
              <a:rPr lang="zh-CN" altLang="en-US"/>
              <a:t>安全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zh-CN" altLang="en-US" sz="2400"/>
              <a:t>登陆</a:t>
            </a:r>
            <a:r>
              <a:rPr lang="en-US" altLang="zh-CN" sz="2400"/>
              <a:t>/</a:t>
            </a:r>
            <a:r>
              <a:rPr lang="zh-CN" altLang="en-US" sz="2400"/>
              <a:t>注销</a:t>
            </a:r>
            <a:endParaRPr lang="en-US" altLang="zh-CN" sz="2400"/>
          </a:p>
          <a:p>
            <a:pPr marL="914400" lvl="1" indent="-514350"/>
            <a:r>
              <a:rPr lang="en-US" altLang="zh-CN" sz="2000"/>
              <a:t>HttpSecurity</a:t>
            </a:r>
            <a:r>
              <a:rPr lang="zh-CN" altLang="en-US" sz="2000"/>
              <a:t>配置登陆、注销</a:t>
            </a:r>
            <a:r>
              <a:rPr lang="zh-CN" altLang="en-US" sz="2000" smtClean="0"/>
              <a:t>功能</a:t>
            </a:r>
            <a:endParaRPr lang="en-US" altLang="zh-CN" sz="2000" smtClean="0"/>
          </a:p>
          <a:p>
            <a:pPr marL="514350" indent="-514350">
              <a:buAutoNum type="arabicPeriod"/>
            </a:pPr>
            <a:r>
              <a:rPr lang="en-US" altLang="zh-CN" sz="2400"/>
              <a:t>Thymeleaf</a:t>
            </a:r>
            <a:r>
              <a:rPr lang="zh-CN" altLang="en-US" sz="2400"/>
              <a:t>提供的</a:t>
            </a:r>
            <a:r>
              <a:rPr lang="en-US" altLang="zh-CN" sz="2400"/>
              <a:t>SpringSecurity</a:t>
            </a:r>
            <a:r>
              <a:rPr lang="zh-CN" altLang="en-US" sz="2400"/>
              <a:t>标签支持</a:t>
            </a:r>
            <a:endParaRPr lang="en-US" altLang="zh-CN" sz="2400"/>
          </a:p>
          <a:p>
            <a:pPr lvl="1" indent="-342900"/>
            <a:r>
              <a:rPr lang="zh-CN" altLang="en-US" sz="2000"/>
              <a:t>需要引入</a:t>
            </a:r>
            <a:r>
              <a:rPr lang="en-US" altLang="zh-CN" sz="2000"/>
              <a:t>thymeleaf-extras-springsecurity4</a:t>
            </a:r>
            <a:endParaRPr lang="en-US" altLang="zh-CN" sz="2000"/>
          </a:p>
          <a:p>
            <a:pPr lvl="1" indent="-342900"/>
            <a:r>
              <a:rPr lang="en-US" altLang="zh-CN" sz="2000"/>
              <a:t>sec:authentication=“name”</a:t>
            </a:r>
            <a:r>
              <a:rPr lang="zh-CN" altLang="en-US" sz="2000"/>
              <a:t>获得当前用户的用户名</a:t>
            </a:r>
            <a:endParaRPr lang="en-US" altLang="zh-CN" sz="2000"/>
          </a:p>
          <a:p>
            <a:pPr lvl="1" indent="-342900"/>
            <a:r>
              <a:rPr lang="en-US" altLang="zh-CN" sz="2000"/>
              <a:t>sec:authorize=“hasRole(‘ADMIN’)”</a:t>
            </a:r>
            <a:r>
              <a:rPr lang="zh-CN" altLang="en-US" sz="2000"/>
              <a:t>当前用户必须拥有</a:t>
            </a:r>
            <a:r>
              <a:rPr lang="en-US" altLang="zh-CN" sz="2000"/>
              <a:t>ADMIN</a:t>
            </a:r>
            <a:r>
              <a:rPr lang="zh-CN" altLang="en-US" sz="2000"/>
              <a:t>权限时才会显示标签内容</a:t>
            </a:r>
            <a:endParaRPr lang="en-US" altLang="zh-CN" sz="2000" smtClean="0"/>
          </a:p>
          <a:p>
            <a:pPr marL="514350" indent="-514350">
              <a:buAutoNum type="arabicPeriod"/>
            </a:pPr>
            <a:r>
              <a:rPr lang="en-US" altLang="zh-CN" sz="2400" smtClean="0"/>
              <a:t>remember </a:t>
            </a:r>
            <a:r>
              <a:rPr lang="en-US" altLang="zh-CN" sz="2400"/>
              <a:t>me</a:t>
            </a:r>
            <a:endParaRPr lang="en-US" altLang="zh-CN" sz="2400"/>
          </a:p>
          <a:p>
            <a:pPr marL="914400" lvl="1" indent="-514350"/>
            <a:r>
              <a:rPr lang="zh-CN" altLang="en-US" sz="2000"/>
              <a:t>表单添加</a:t>
            </a:r>
            <a:r>
              <a:rPr lang="en-US" altLang="zh-CN" sz="2000"/>
              <a:t>remember-me</a:t>
            </a:r>
            <a:r>
              <a:rPr lang="zh-CN" altLang="en-US" sz="2000"/>
              <a:t>的</a:t>
            </a:r>
            <a:r>
              <a:rPr lang="en-US" altLang="zh-CN" sz="2000"/>
              <a:t>checkbox</a:t>
            </a:r>
            <a:endParaRPr lang="en-US" altLang="zh-CN" sz="2000"/>
          </a:p>
          <a:p>
            <a:pPr marL="914400" lvl="1" indent="-514350"/>
            <a:r>
              <a:rPr lang="zh-CN" altLang="en-US" sz="2000"/>
              <a:t>配置启用</a:t>
            </a:r>
            <a:r>
              <a:rPr lang="en-US" altLang="zh-CN" sz="2000"/>
              <a:t>remember-me</a:t>
            </a:r>
            <a:r>
              <a:rPr lang="zh-CN" altLang="en-US" sz="2000" smtClean="0"/>
              <a:t>功能</a:t>
            </a:r>
            <a:endParaRPr lang="en-US" altLang="zh-CN" sz="2000" smtClean="0"/>
          </a:p>
          <a:p>
            <a:pPr marL="514350" indent="-514350">
              <a:buAutoNum type="arabicPeriod"/>
            </a:pPr>
            <a:r>
              <a:rPr lang="en-US" altLang="zh-CN" sz="2400"/>
              <a:t>CSRF</a:t>
            </a:r>
            <a:r>
              <a:rPr lang="zh-CN" altLang="en-US" sz="2400"/>
              <a:t>（</a:t>
            </a:r>
            <a:r>
              <a:rPr lang="en-US" altLang="zh-CN" sz="2400"/>
              <a:t>Cross-site request forgery</a:t>
            </a:r>
            <a:r>
              <a:rPr lang="zh-CN" altLang="en-US" sz="2400"/>
              <a:t>）跨站请求伪造</a:t>
            </a:r>
            <a:endParaRPr lang="en-US" altLang="zh-CN" sz="2400"/>
          </a:p>
          <a:p>
            <a:pPr marL="914400" lvl="1" indent="-514350"/>
            <a:r>
              <a:rPr lang="en-US" altLang="zh-CN" sz="2000"/>
              <a:t>HttpSecurity</a:t>
            </a:r>
            <a:r>
              <a:rPr lang="zh-CN" altLang="en-US" sz="2000"/>
              <a:t>启用</a:t>
            </a:r>
            <a:r>
              <a:rPr lang="en-US" altLang="zh-CN" sz="2000"/>
              <a:t>csrf</a:t>
            </a:r>
            <a:r>
              <a:rPr lang="zh-CN" altLang="en-US" sz="2000" smtClean="0"/>
              <a:t>功能，会为表单添加</a:t>
            </a:r>
            <a:r>
              <a:rPr lang="en-US" altLang="zh-CN" sz="2000" smtClean="0"/>
              <a:t>_csrf</a:t>
            </a:r>
            <a:r>
              <a:rPr lang="zh-CN" altLang="en-US" sz="2000" smtClean="0"/>
              <a:t>的值，提交携带来预防</a:t>
            </a:r>
            <a:r>
              <a:rPr lang="en-US" altLang="zh-CN" sz="2000" smtClean="0"/>
              <a:t>CSRF</a:t>
            </a:r>
            <a:r>
              <a:rPr lang="zh-CN" altLang="en-US" sz="2000" smtClean="0"/>
              <a:t>；</a:t>
            </a:r>
            <a:br>
              <a:rPr lang="en-US" altLang="zh-CN"/>
            </a:b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smtClean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860</Words>
  <Application>WPS 演示</Application>
  <PresentationFormat>宽屏</PresentationFormat>
  <Paragraphs>33</Paragraphs>
  <Slides>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微软雅黑</vt:lpstr>
      <vt:lpstr>Arial Unicode MS</vt:lpstr>
      <vt:lpstr>Calibri</vt:lpstr>
      <vt:lpstr>Office 主题</vt:lpstr>
      <vt:lpstr>五、Spring Boot与安全</vt:lpstr>
      <vt:lpstr>一、安全</vt:lpstr>
      <vt:lpstr>PowerPoint 演示文稿</vt:lpstr>
      <vt:lpstr>二、Web&amp;安全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无限循环</cp:lastModifiedBy>
  <cp:revision>7602</cp:revision>
  <dcterms:created xsi:type="dcterms:W3CDTF">2013-03-04T07:19:00Z</dcterms:created>
  <dcterms:modified xsi:type="dcterms:W3CDTF">2021-01-28T03:48:03Z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