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35" r:id="rId3"/>
    <p:sldId id="538" r:id="rId4"/>
    <p:sldId id="591" r:id="rId6"/>
    <p:sldId id="592" r:id="rId7"/>
    <p:sldId id="6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FC7DE-695F-4935-A6DF-21AC5034952C}">
          <p14:sldIdLst>
            <p14:sldId id="635"/>
            <p14:sldId id="538"/>
            <p14:sldId id="591"/>
            <p14:sldId id="592"/>
            <p14:sldId id="6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000066"/>
    <a:srgbClr val="F8F8F8"/>
    <a:srgbClr val="FFFFCC"/>
    <a:srgbClr val="FFFF99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83784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D6514E4-3D17-4CE0-8A1F-1080DDF7D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https://elasticsearch.cn/book/elasticsearch_definitive_guide_2.x/index.html  ES</a:t>
            </a:r>
            <a:r>
              <a:rPr lang="zh-CN" altLang="en-US" smtClean="0"/>
              <a:t>中文文档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https://elasticsearch.cn/book/elasticsearch_definitive_guide_2.x/index.html  ES</a:t>
            </a:r>
            <a:r>
              <a:rPr lang="zh-CN" altLang="en-US" smtClean="0"/>
              <a:t>中文文档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525963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 Boot</a:t>
            </a:r>
            <a:r>
              <a:rPr lang="zh-CN" altLang="en-US"/>
              <a:t>与任务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异步任务、定时任务、邮件任务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在</a:t>
            </a:r>
            <a:r>
              <a:rPr lang="en-US" altLang="zh-CN" sz="2400"/>
              <a:t>Java</a:t>
            </a:r>
            <a:r>
              <a:rPr lang="zh-CN" altLang="en-US" sz="2400"/>
              <a:t>应用中，绝大多数情况下都是通过同步的方式来实现交互处理的；但是在处理与第三方系统交互的时候，容易造成响应迟缓的情况，之前大部分都是使用多线程来完成此类任务，其实，在</a:t>
            </a:r>
            <a:r>
              <a:rPr lang="en-US" altLang="zh-CN" sz="2400"/>
              <a:t>Spring 3.x</a:t>
            </a:r>
            <a:r>
              <a:rPr lang="zh-CN" altLang="en-US" sz="2400"/>
              <a:t>之后，就已经内置了</a:t>
            </a:r>
            <a:r>
              <a:rPr lang="en-US" altLang="zh-CN" sz="2400"/>
              <a:t>@Async</a:t>
            </a:r>
            <a:r>
              <a:rPr lang="zh-CN" altLang="en-US" sz="2400"/>
              <a:t>来完美解决这个问题。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两个注解：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@EnableAysnc</a:t>
            </a:r>
            <a:r>
              <a:rPr lang="zh-CN" altLang="en-US" sz="2400"/>
              <a:t>、</a:t>
            </a:r>
            <a:r>
              <a:rPr lang="en-US" altLang="zh-CN" sz="2400"/>
              <a:t>@Aysnc</a:t>
            </a: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一、异步</a:t>
            </a:r>
            <a:r>
              <a:rPr lang="zh-CN" altLang="en-US" smtClean="0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二、定时任务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2417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项目</a:t>
            </a:r>
            <a:r>
              <a:rPr lang="zh-CN" altLang="en-US" sz="2400"/>
              <a:t>开发中经常需要执行一些定时任务，比如需要在每天凌晨时候，分析一次前一天的日志信息。</a:t>
            </a:r>
            <a:r>
              <a:rPr lang="en-US" altLang="zh-CN" sz="2400"/>
              <a:t>Spring</a:t>
            </a:r>
            <a:r>
              <a:rPr lang="zh-CN" altLang="en-US" sz="2400"/>
              <a:t>为我们提供了异步执行任务调度的方式，提供</a:t>
            </a:r>
            <a:r>
              <a:rPr lang="en-US" altLang="zh-CN" sz="2400">
                <a:solidFill>
                  <a:srgbClr val="FF0000"/>
                </a:solidFill>
              </a:rPr>
              <a:t>TaskExecutor</a:t>
            </a:r>
            <a:r>
              <a:rPr lang="en-US" altLang="zh-CN" sz="2400"/>
              <a:t> 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TaskScheduler</a:t>
            </a:r>
            <a:r>
              <a:rPr lang="en-US" altLang="zh-CN" sz="2400"/>
              <a:t> </a:t>
            </a:r>
            <a:r>
              <a:rPr lang="zh-CN" altLang="en-US" sz="2400"/>
              <a:t>接口。</a:t>
            </a:r>
            <a:br>
              <a:rPr lang="en-US" altLang="zh-CN" sz="2400"/>
            </a:br>
            <a:endParaRPr lang="en-US" altLang="zh-CN" sz="2400"/>
          </a:p>
          <a:p>
            <a:pPr marL="0" indent="0"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两个注解：</a:t>
            </a:r>
            <a:r>
              <a:rPr lang="en-US" altLang="zh-CN" sz="2400"/>
              <a:t>@EnableScheduling</a:t>
            </a:r>
            <a:r>
              <a:rPr lang="zh-CN" altLang="en-US" sz="2400"/>
              <a:t>、</a:t>
            </a:r>
            <a:r>
              <a:rPr lang="en-US" altLang="zh-CN" sz="2400"/>
              <a:t>@Scheduled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cron</a:t>
            </a:r>
            <a:r>
              <a:rPr lang="zh-CN" altLang="en-US" sz="2400" b="1">
                <a:solidFill>
                  <a:srgbClr val="0000FF"/>
                </a:solidFill>
              </a:rPr>
              <a:t>表达式：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71464" y="4149080"/>
          <a:ext cx="4464495" cy="216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86"/>
                <a:gridCol w="1974344"/>
                <a:gridCol w="1488165"/>
              </a:tblGrid>
              <a:tr h="33143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允许值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允许的特殊字符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秒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0-59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/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分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0-59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/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0-23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/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1-31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? / L W C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月份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1-12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/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0116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星期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0-7</a:t>
                      </a:r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SUN-SAT 0,7</a:t>
                      </a:r>
                      <a:r>
                        <a:rPr lang="zh-CN" altLang="en-US" sz="1400" smtClean="0"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400" smtClean="0">
                          <a:ea typeface="微软雅黑" panose="020B0503020204020204" pitchFamily="34" charset="-122"/>
                        </a:rPr>
                        <a:t>SUN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, - * ? / L C #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97823" y="3852466"/>
          <a:ext cx="3277936" cy="275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64"/>
                <a:gridCol w="2448272"/>
              </a:tblGrid>
              <a:tr h="259076"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特殊字符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代表含义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,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枚举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区间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任意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步长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4584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?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星期冲突匹配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最后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工作日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calendar</a:t>
                      </a:r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联系后计算过的值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9076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#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星期，</a:t>
                      </a:r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4#2</a:t>
                      </a:r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，第</a:t>
                      </a:r>
                      <a:r>
                        <a:rPr lang="en-US" altLang="zh-CN" sz="1200" smtClean="0"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smtClean="0">
                          <a:ea typeface="微软雅黑" panose="020B0503020204020204" pitchFamily="34" charset="-122"/>
                        </a:rPr>
                        <a:t>个星期四</a:t>
                      </a:r>
                      <a:endParaRPr lang="zh-CN" altLang="en-US" sz="12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三、邮件任务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125383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邮件</a:t>
            </a:r>
            <a:r>
              <a:rPr lang="zh-CN" altLang="en-US" sz="2400"/>
              <a:t>发送需要引入</a:t>
            </a:r>
            <a:r>
              <a:rPr lang="en-US" altLang="zh-CN" sz="2400"/>
              <a:t>spring-boot-starter-mail</a:t>
            </a:r>
            <a:endParaRPr lang="en-US" altLang="zh-CN" sz="2400"/>
          </a:p>
          <a:p>
            <a:r>
              <a:rPr lang="en-US" altLang="zh-CN" sz="2400"/>
              <a:t>Spring Boot </a:t>
            </a:r>
            <a:r>
              <a:rPr lang="zh-CN" altLang="en-US" sz="2400"/>
              <a:t>自动配置</a:t>
            </a:r>
            <a:r>
              <a:rPr lang="en-US" altLang="zh-CN" sz="2400"/>
              <a:t>MailSenderAutoConfiguration</a:t>
            </a:r>
            <a:endParaRPr lang="en-US" altLang="zh-CN" sz="2400"/>
          </a:p>
          <a:p>
            <a:r>
              <a:rPr lang="zh-CN" altLang="en-US" sz="2400"/>
              <a:t>定义</a:t>
            </a:r>
            <a:r>
              <a:rPr lang="en-US" altLang="zh-CN" sz="2400"/>
              <a:t>MailProperties</a:t>
            </a:r>
            <a:r>
              <a:rPr lang="zh-CN" altLang="en-US" sz="2400"/>
              <a:t>内容，配置在</a:t>
            </a:r>
            <a:r>
              <a:rPr lang="en-US" altLang="zh-CN" sz="2400"/>
              <a:t>application.yml</a:t>
            </a:r>
            <a:r>
              <a:rPr lang="zh-CN" altLang="en-US" sz="2400"/>
              <a:t>中</a:t>
            </a:r>
            <a:endParaRPr lang="en-US" altLang="zh-CN" sz="2400"/>
          </a:p>
          <a:p>
            <a:r>
              <a:rPr lang="zh-CN" altLang="en-US" sz="2400"/>
              <a:t>自动装配</a:t>
            </a:r>
            <a:r>
              <a:rPr lang="en-US" altLang="zh-CN" sz="2400"/>
              <a:t>JavaMailSender</a:t>
            </a:r>
            <a:endParaRPr lang="en-US" altLang="zh-CN" sz="2400"/>
          </a:p>
          <a:p>
            <a:r>
              <a:rPr lang="zh-CN" altLang="en-US" sz="2400"/>
              <a:t>测试邮件</a:t>
            </a:r>
            <a:r>
              <a:rPr lang="zh-CN" altLang="en-US" sz="2400" smtClean="0"/>
              <a:t>发送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1628800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zhangsan@qq.com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3612" y="3356992"/>
            <a:ext cx="1584176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qq</a:t>
            </a:r>
            <a:r>
              <a:rPr lang="zh-CN" altLang="en-US" smtClean="0"/>
              <a:t>邮箱服务器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8088" y="1628800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lisi@163.com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86110" y="3389971"/>
            <a:ext cx="1692188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163</a:t>
            </a:r>
            <a:r>
              <a:rPr lang="zh-CN" altLang="en-US" smtClean="0"/>
              <a:t>邮箱服务器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3395700" y="234888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4187788" y="3825044"/>
            <a:ext cx="289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0"/>
            <a:endCxn id="6" idx="2"/>
          </p:cNvCxnSpPr>
          <p:nvPr/>
        </p:nvCxnSpPr>
        <p:spPr>
          <a:xfrm flipV="1">
            <a:off x="7932204" y="2348880"/>
            <a:ext cx="0" cy="10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702</Words>
  <Application>WPS 演示</Application>
  <PresentationFormat>宽屏</PresentationFormat>
  <Paragraphs>115</Paragraphs>
  <Slides>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四、Spring Boot与任务</vt:lpstr>
      <vt:lpstr>一、异步任务</vt:lpstr>
      <vt:lpstr>二、定时任务 </vt:lpstr>
      <vt:lpstr>三、邮件任务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无限循环</cp:lastModifiedBy>
  <cp:revision>7601</cp:revision>
  <dcterms:created xsi:type="dcterms:W3CDTF">2013-03-04T07:19:00Z</dcterms:created>
  <dcterms:modified xsi:type="dcterms:W3CDTF">2021-01-28T03:33:57Z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