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3"/>
  </p:notesMasterIdLst>
  <p:handoutMasterIdLst>
    <p:handoutMasterId r:id="rId14"/>
  </p:handoutMasterIdLst>
  <p:sldIdLst>
    <p:sldId id="388" r:id="rId4"/>
    <p:sldId id="389" r:id="rId5"/>
    <p:sldId id="390" r:id="rId6"/>
    <p:sldId id="391" r:id="rId7"/>
    <p:sldId id="392" r:id="rId8"/>
    <p:sldId id="393" r:id="rId9"/>
    <p:sldId id="396" r:id="rId10"/>
    <p:sldId id="395" r:id="rId11"/>
    <p:sldId id="39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775"/>
    <a:srgbClr val="FFA167"/>
    <a:srgbClr val="99FF66"/>
    <a:srgbClr val="BED2D8"/>
    <a:srgbClr val="3C5C66"/>
    <a:srgbClr val="2B4249"/>
    <a:srgbClr val="507C89"/>
    <a:srgbClr val="0E4A81"/>
    <a:srgbClr val="FEF426"/>
    <a:srgbClr val="FFE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8" autoAdjust="0"/>
    <p:restoredTop sz="96203" autoAdjust="0"/>
  </p:normalViewPr>
  <p:slideViewPr>
    <p:cSldViewPr snapToGrid="0" showGuides="1">
      <p:cViewPr varScale="1">
        <p:scale>
          <a:sx n="104" d="100"/>
          <a:sy n="104" d="100"/>
        </p:scale>
        <p:origin x="84" y="46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CF5C2C-04CF-4049-9CAB-24DF01FF70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E153A-E233-4E98-A643-6CC8F8977D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05374-AB5E-4E21-8A4B-CE55966C7BB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D8DB4-BD42-458A-A29D-FBA986753D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71118-AEA9-462D-A93F-C6120FABF5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B57ED-7740-4ABC-B4ED-3BE39287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2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ED2C6-10E0-4A7C-AB22-C231623A6E8E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BA002-EE9D-4AAD-95D8-611292D9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BA002-EE9D-4AAD-95D8-611292D92F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5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B32FE9E-0110-435E-BEDF-9C8B53840C20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custGeom>
            <a:avLst/>
            <a:gdLst>
              <a:gd name="connsiteX0" fmla="*/ 12192001 w 12192001"/>
              <a:gd name="connsiteY0" fmla="*/ 0 h 6858000"/>
              <a:gd name="connsiteX1" fmla="*/ 3518686 w 12192001"/>
              <a:gd name="connsiteY1" fmla="*/ 0 h 6858000"/>
              <a:gd name="connsiteX2" fmla="*/ 0 w 12192001"/>
              <a:gd name="connsiteY2" fmla="*/ 3092154 h 6858000"/>
              <a:gd name="connsiteX3" fmla="*/ 0 w 12192001"/>
              <a:gd name="connsiteY3" fmla="*/ 6858000 h 6858000"/>
              <a:gd name="connsiteX4" fmla="*/ 5603032 w 12192001"/>
              <a:gd name="connsiteY4" fmla="*/ 6858000 h 6858000"/>
              <a:gd name="connsiteX5" fmla="*/ 12192001 w 12192001"/>
              <a:gd name="connsiteY5" fmla="*/ 10677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6858000">
                <a:moveTo>
                  <a:pt x="12192001" y="0"/>
                </a:moveTo>
                <a:lnTo>
                  <a:pt x="3518686" y="0"/>
                </a:lnTo>
                <a:lnTo>
                  <a:pt x="0" y="3092154"/>
                </a:lnTo>
                <a:lnTo>
                  <a:pt x="0" y="6858000"/>
                </a:lnTo>
                <a:lnTo>
                  <a:pt x="5603032" y="6858000"/>
                </a:lnTo>
                <a:lnTo>
                  <a:pt x="12192001" y="106774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00C50F2-81AD-4E1A-A9B1-7A68EB7994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1869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0307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16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30867" y="-8359"/>
            <a:ext cx="3840000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ight Triangle 7"/>
          <p:cNvSpPr/>
          <p:nvPr userDrawn="1"/>
        </p:nvSpPr>
        <p:spPr>
          <a:xfrm rot="5400000">
            <a:off x="0" y="0"/>
            <a:ext cx="1097280" cy="10972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Rectangle 3"/>
          <p:cNvSpPr/>
          <p:nvPr userDrawn="1"/>
        </p:nvSpPr>
        <p:spPr>
          <a:xfrm>
            <a:off x="8445501" y="0"/>
            <a:ext cx="3746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282454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3265715"/>
            <a:ext cx="12192000" cy="3592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2657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3265714"/>
            <a:ext cx="12192000" cy="9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743590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B32FE9E-0110-435E-BEDF-9C8B53840C20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custGeom>
            <a:avLst/>
            <a:gdLst>
              <a:gd name="connsiteX0" fmla="*/ 12192001 w 12192001"/>
              <a:gd name="connsiteY0" fmla="*/ 0 h 6858000"/>
              <a:gd name="connsiteX1" fmla="*/ 3518686 w 12192001"/>
              <a:gd name="connsiteY1" fmla="*/ 0 h 6858000"/>
              <a:gd name="connsiteX2" fmla="*/ 0 w 12192001"/>
              <a:gd name="connsiteY2" fmla="*/ 3092154 h 6858000"/>
              <a:gd name="connsiteX3" fmla="*/ 0 w 12192001"/>
              <a:gd name="connsiteY3" fmla="*/ 6858000 h 6858000"/>
              <a:gd name="connsiteX4" fmla="*/ 5603032 w 12192001"/>
              <a:gd name="connsiteY4" fmla="*/ 6858000 h 6858000"/>
              <a:gd name="connsiteX5" fmla="*/ 12192001 w 12192001"/>
              <a:gd name="connsiteY5" fmla="*/ 10677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6858000">
                <a:moveTo>
                  <a:pt x="12192001" y="0"/>
                </a:moveTo>
                <a:lnTo>
                  <a:pt x="3518686" y="0"/>
                </a:lnTo>
                <a:lnTo>
                  <a:pt x="0" y="3092154"/>
                </a:lnTo>
                <a:lnTo>
                  <a:pt x="0" y="6858000"/>
                </a:lnTo>
                <a:lnTo>
                  <a:pt x="5603032" y="6858000"/>
                </a:lnTo>
                <a:lnTo>
                  <a:pt x="12192001" y="106774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85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F3E96B-F41C-466A-9F7A-C597C8A73509}"/>
              </a:ext>
            </a:extLst>
          </p:cNvPr>
          <p:cNvSpPr/>
          <p:nvPr userDrawn="1"/>
        </p:nvSpPr>
        <p:spPr>
          <a:xfrm>
            <a:off x="0" y="0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09BFC-FB6E-4A07-AC20-5CA1F5A01095}"/>
              </a:ext>
            </a:extLst>
          </p:cNvPr>
          <p:cNvSpPr/>
          <p:nvPr userDrawn="1"/>
        </p:nvSpPr>
        <p:spPr>
          <a:xfrm>
            <a:off x="0" y="5170396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54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F3E96B-F41C-466A-9F7A-C597C8A73509}"/>
              </a:ext>
            </a:extLst>
          </p:cNvPr>
          <p:cNvSpPr/>
          <p:nvPr userDrawn="1"/>
        </p:nvSpPr>
        <p:spPr>
          <a:xfrm>
            <a:off x="0" y="0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09BFC-FB6E-4A07-AC20-5CA1F5A01095}"/>
              </a:ext>
            </a:extLst>
          </p:cNvPr>
          <p:cNvSpPr/>
          <p:nvPr userDrawn="1"/>
        </p:nvSpPr>
        <p:spPr>
          <a:xfrm>
            <a:off x="0" y="5170396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06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5827170" y="1700808"/>
            <a:ext cx="6370226" cy="72000"/>
            <a:chOff x="3843032" y="6553200"/>
            <a:chExt cx="2066410" cy="87086"/>
          </a:xfrm>
        </p:grpSpPr>
        <p:sp>
          <p:nvSpPr>
            <p:cNvPr id="6" name="Rectangle 5"/>
            <p:cNvSpPr/>
            <p:nvPr userDrawn="1"/>
          </p:nvSpPr>
          <p:spPr>
            <a:xfrm flipV="1">
              <a:off x="3843032" y="6553200"/>
              <a:ext cx="413282" cy="870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 flipV="1">
              <a:off x="4256314" y="6553200"/>
              <a:ext cx="413282" cy="870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 flipV="1">
              <a:off x="4669596" y="6553200"/>
              <a:ext cx="413282" cy="870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5082878" y="6553200"/>
              <a:ext cx="413282" cy="870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5496160" y="6553200"/>
              <a:ext cx="413282" cy="870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70E1C65B-FA29-49FA-876E-B8BDE06EAB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5DBE40ED-7CE2-4516-8B07-D034A986D5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47756"/>
            <a:ext cx="2375188" cy="3703149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584" h="3110905">
                <a:moveTo>
                  <a:pt x="195942" y="21772"/>
                </a:moveTo>
                <a:lnTo>
                  <a:pt x="1985584" y="0"/>
                </a:lnTo>
                <a:lnTo>
                  <a:pt x="1831006" y="3110905"/>
                </a:lnTo>
                <a:lnTo>
                  <a:pt x="0" y="3075245"/>
                </a:lnTo>
                <a:lnTo>
                  <a:pt x="195942" y="21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77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96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083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>
            <a:extLst>
              <a:ext uri="{FF2B5EF4-FFF2-40B4-BE49-F238E27FC236}">
                <a16:creationId xmlns:a16="http://schemas.microsoft.com/office/drawing/2014/main" id="{BDD51FB4-1B36-409D-899E-5B0AB0DF70DE}"/>
              </a:ext>
            </a:extLst>
          </p:cNvPr>
          <p:cNvSpPr/>
          <p:nvPr userDrawn="1"/>
        </p:nvSpPr>
        <p:spPr>
          <a:xfrm>
            <a:off x="0" y="4702631"/>
            <a:ext cx="12192000" cy="2155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60800" y="1393369"/>
            <a:ext cx="407431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13120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449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0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534CAA2-DEF8-4CF9-9465-C7E89F738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100383"/>
              </p:ext>
            </p:extLst>
          </p:nvPr>
        </p:nvGraphicFramePr>
        <p:xfrm>
          <a:off x="8919936" y="189000"/>
          <a:ext cx="3128106" cy="6395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33559">
                  <a:extLst>
                    <a:ext uri="{9D8B030D-6E8A-4147-A177-3AD203B41FA5}">
                      <a16:colId xmlns:a16="http://schemas.microsoft.com/office/drawing/2014/main" val="303327211"/>
                    </a:ext>
                  </a:extLst>
                </a:gridCol>
                <a:gridCol w="2394547">
                  <a:extLst>
                    <a:ext uri="{9D8B030D-6E8A-4147-A177-3AD203B41FA5}">
                      <a16:colId xmlns:a16="http://schemas.microsoft.com/office/drawing/2014/main" val="2956218137"/>
                    </a:ext>
                  </a:extLst>
                </a:gridCol>
              </a:tblGrid>
              <a:tr h="319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92729"/>
                  </a:ext>
                </a:extLst>
              </a:tr>
              <a:tr h="319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1964"/>
                  </a:ext>
                </a:extLst>
              </a:tr>
              <a:tr h="31977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09836"/>
                  </a:ext>
                </a:extLst>
              </a:tr>
              <a:tr h="3197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L-1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공지사항으로 들어가는 링크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80091"/>
                  </a:ext>
                </a:extLst>
              </a:tr>
              <a:tr h="3197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L-2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자주하는 질문으로 들어가는 링크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123366"/>
                  </a:ext>
                </a:extLst>
              </a:tr>
              <a:tr h="3197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L-3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건의 게시판으로 들어가는 링크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970095"/>
                  </a:ext>
                </a:extLst>
              </a:tr>
              <a:tr h="319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L-4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내용 페이지로 들어가는 링크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27487"/>
                  </a:ext>
                </a:extLst>
              </a:tr>
              <a:tr h="3197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B-1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페이지를 이동하는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33643"/>
                  </a:ext>
                </a:extLst>
              </a:tr>
              <a:tr h="319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B-2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검색을 실행하는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20251"/>
                  </a:ext>
                </a:extLst>
              </a:tr>
              <a:tr h="319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S-1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검색조건을 선택하는 </a:t>
                      </a:r>
                      <a:r>
                        <a:rPr lang="ko-KR" altLang="en-US" sz="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셀렉트</a:t>
                      </a: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박스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78529"/>
                  </a:ext>
                </a:extLst>
              </a:tr>
              <a:tr h="319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T-1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검색어를 입력하는 필드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1525"/>
                  </a:ext>
                </a:extLst>
              </a:tr>
              <a:tr h="3197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644856"/>
                  </a:ext>
                </a:extLst>
              </a:tr>
              <a:tr h="3197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791201"/>
                  </a:ext>
                </a:extLst>
              </a:tr>
              <a:tr h="3197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858928"/>
                  </a:ext>
                </a:extLst>
              </a:tr>
              <a:tr h="3197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2973"/>
                  </a:ext>
                </a:extLst>
              </a:tr>
              <a:tr h="31977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28242"/>
                  </a:ext>
                </a:extLst>
              </a:tr>
              <a:tr h="3197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Box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656754"/>
                  </a:ext>
                </a:extLst>
              </a:tr>
              <a:tr h="3197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 Field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364001"/>
                  </a:ext>
                </a:extLst>
              </a:tr>
              <a:tr h="3197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624142"/>
                  </a:ext>
                </a:extLst>
              </a:tr>
              <a:tr h="3197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5139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1747A7E-F231-4EA6-A143-303C99DBA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87" y="245478"/>
            <a:ext cx="6431484" cy="642352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67B665F4-605E-4903-9CFA-748E8CE15347}"/>
              </a:ext>
            </a:extLst>
          </p:cNvPr>
          <p:cNvSpPr/>
          <p:nvPr/>
        </p:nvSpPr>
        <p:spPr>
          <a:xfrm>
            <a:off x="1109800" y="2371106"/>
            <a:ext cx="335823" cy="335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L-1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1678E83-FC89-48B1-97C2-52724BA1069A}"/>
              </a:ext>
            </a:extLst>
          </p:cNvPr>
          <p:cNvSpPr/>
          <p:nvPr/>
        </p:nvSpPr>
        <p:spPr>
          <a:xfrm>
            <a:off x="1109801" y="2747601"/>
            <a:ext cx="335823" cy="335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L-2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4312D0D-C8C5-46FD-8072-609C7F988A48}"/>
              </a:ext>
            </a:extLst>
          </p:cNvPr>
          <p:cNvSpPr/>
          <p:nvPr/>
        </p:nvSpPr>
        <p:spPr>
          <a:xfrm>
            <a:off x="1103663" y="3148408"/>
            <a:ext cx="335823" cy="335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L-3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9A1689A-CD8B-4D06-A8C8-3F964650E9DC}"/>
              </a:ext>
            </a:extLst>
          </p:cNvPr>
          <p:cNvSpPr/>
          <p:nvPr/>
        </p:nvSpPr>
        <p:spPr>
          <a:xfrm>
            <a:off x="4502490" y="2371106"/>
            <a:ext cx="335823" cy="335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L-4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735E18C-34FC-4628-ABEA-0ADDC1BC0C12}"/>
              </a:ext>
            </a:extLst>
          </p:cNvPr>
          <p:cNvSpPr/>
          <p:nvPr/>
        </p:nvSpPr>
        <p:spPr>
          <a:xfrm>
            <a:off x="3659460" y="5376465"/>
            <a:ext cx="335823" cy="335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B-1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36487D6-2DCD-46EE-8D0A-AF48465007A2}"/>
              </a:ext>
            </a:extLst>
          </p:cNvPr>
          <p:cNvSpPr/>
          <p:nvPr/>
        </p:nvSpPr>
        <p:spPr>
          <a:xfrm>
            <a:off x="3454237" y="5762067"/>
            <a:ext cx="335823" cy="335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S-1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F7B0982-A619-4A9F-A554-93505AAA8B71}"/>
              </a:ext>
            </a:extLst>
          </p:cNvPr>
          <p:cNvSpPr/>
          <p:nvPr/>
        </p:nvSpPr>
        <p:spPr>
          <a:xfrm>
            <a:off x="4600069" y="6097890"/>
            <a:ext cx="335823" cy="335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T-1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A86C24A-A32D-4AF1-9F6B-0DBF25290CAC}"/>
              </a:ext>
            </a:extLst>
          </p:cNvPr>
          <p:cNvSpPr/>
          <p:nvPr/>
        </p:nvSpPr>
        <p:spPr>
          <a:xfrm>
            <a:off x="5550568" y="5835711"/>
            <a:ext cx="335823" cy="335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B-2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29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534CAA2-DEF8-4CF9-9465-C7E89F738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034406"/>
              </p:ext>
            </p:extLst>
          </p:nvPr>
        </p:nvGraphicFramePr>
        <p:xfrm>
          <a:off x="8919936" y="189000"/>
          <a:ext cx="3128106" cy="6480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33559">
                  <a:extLst>
                    <a:ext uri="{9D8B030D-6E8A-4147-A177-3AD203B41FA5}">
                      <a16:colId xmlns:a16="http://schemas.microsoft.com/office/drawing/2014/main" val="303327211"/>
                    </a:ext>
                  </a:extLst>
                </a:gridCol>
                <a:gridCol w="2394547">
                  <a:extLst>
                    <a:ext uri="{9D8B030D-6E8A-4147-A177-3AD203B41FA5}">
                      <a16:colId xmlns:a16="http://schemas.microsoft.com/office/drawing/2014/main" val="295621813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927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1964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098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B-1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목록으로 돌아가는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800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1233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9700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2748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336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202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785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15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64485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7912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8589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29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28242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4592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364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6241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5139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5EBC78C-E635-4D23-B9AF-CBCF769F6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" b="1029"/>
          <a:stretch/>
        </p:blipFill>
        <p:spPr>
          <a:xfrm>
            <a:off x="1202835" y="282298"/>
            <a:ext cx="6406937" cy="632102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101C2CF8-E50F-4961-B071-0EB140263309}"/>
              </a:ext>
            </a:extLst>
          </p:cNvPr>
          <p:cNvSpPr/>
          <p:nvPr/>
        </p:nvSpPr>
        <p:spPr>
          <a:xfrm>
            <a:off x="6439481" y="4842554"/>
            <a:ext cx="335823" cy="335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B-1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64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534CAA2-DEF8-4CF9-9465-C7E89F738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34278"/>
              </p:ext>
            </p:extLst>
          </p:nvPr>
        </p:nvGraphicFramePr>
        <p:xfrm>
          <a:off x="8919936" y="189000"/>
          <a:ext cx="3128106" cy="63954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33559">
                  <a:extLst>
                    <a:ext uri="{9D8B030D-6E8A-4147-A177-3AD203B41FA5}">
                      <a16:colId xmlns:a16="http://schemas.microsoft.com/office/drawing/2014/main" val="303327211"/>
                    </a:ext>
                  </a:extLst>
                </a:gridCol>
                <a:gridCol w="2394547">
                  <a:extLst>
                    <a:ext uri="{9D8B030D-6E8A-4147-A177-3AD203B41FA5}">
                      <a16:colId xmlns:a16="http://schemas.microsoft.com/office/drawing/2014/main" val="295621813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927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자주하는 질문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1964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098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L-1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자주하는 질문 내용 페이지로 가는 링크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800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1233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9700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2748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336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202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785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15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64485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7912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8589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2973"/>
                  </a:ext>
                </a:extLst>
              </a:tr>
              <a:tr h="239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28242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4592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364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6241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5139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C760413-64D3-4A28-A776-44CAEA25E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49" y="250791"/>
            <a:ext cx="6413075" cy="6395486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E7FC9350-9C47-4266-A78C-21C706CC4D58}"/>
              </a:ext>
            </a:extLst>
          </p:cNvPr>
          <p:cNvSpPr/>
          <p:nvPr/>
        </p:nvSpPr>
        <p:spPr>
          <a:xfrm>
            <a:off x="4442144" y="2499981"/>
            <a:ext cx="335823" cy="335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L-1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28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534CAA2-DEF8-4CF9-9465-C7E89F738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024517"/>
              </p:ext>
            </p:extLst>
          </p:nvPr>
        </p:nvGraphicFramePr>
        <p:xfrm>
          <a:off x="8919936" y="189000"/>
          <a:ext cx="3128106" cy="63954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33559">
                  <a:extLst>
                    <a:ext uri="{9D8B030D-6E8A-4147-A177-3AD203B41FA5}">
                      <a16:colId xmlns:a16="http://schemas.microsoft.com/office/drawing/2014/main" val="303327211"/>
                    </a:ext>
                  </a:extLst>
                </a:gridCol>
                <a:gridCol w="2394547">
                  <a:extLst>
                    <a:ext uri="{9D8B030D-6E8A-4147-A177-3AD203B41FA5}">
                      <a16:colId xmlns:a16="http://schemas.microsoft.com/office/drawing/2014/main" val="295621813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927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자주하는 질문</a:t>
                      </a:r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1964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098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B-1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자주하는 질문 목록으로 돌아가는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800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1233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9700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2748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336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202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785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15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64485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7912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8589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2973"/>
                  </a:ext>
                </a:extLst>
              </a:tr>
              <a:tr h="239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28242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4592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364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6241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51390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E7FC9350-9C47-4266-A78C-21C706CC4D58}"/>
              </a:ext>
            </a:extLst>
          </p:cNvPr>
          <p:cNvSpPr/>
          <p:nvPr/>
        </p:nvSpPr>
        <p:spPr>
          <a:xfrm>
            <a:off x="4429870" y="2328147"/>
            <a:ext cx="335823" cy="335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L-1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A1DB1E-E616-4F43-8DC0-65C3864F5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24" y="245476"/>
            <a:ext cx="6406938" cy="639548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2334B8AD-485B-465E-8984-47986A32217F}"/>
              </a:ext>
            </a:extLst>
          </p:cNvPr>
          <p:cNvSpPr/>
          <p:nvPr/>
        </p:nvSpPr>
        <p:spPr>
          <a:xfrm>
            <a:off x="6439481" y="4842554"/>
            <a:ext cx="335823" cy="335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B-1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9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534CAA2-DEF8-4CF9-9465-C7E89F738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93568"/>
              </p:ext>
            </p:extLst>
          </p:nvPr>
        </p:nvGraphicFramePr>
        <p:xfrm>
          <a:off x="8919936" y="189000"/>
          <a:ext cx="3128106" cy="63954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33559">
                  <a:extLst>
                    <a:ext uri="{9D8B030D-6E8A-4147-A177-3AD203B41FA5}">
                      <a16:colId xmlns:a16="http://schemas.microsoft.com/office/drawing/2014/main" val="303327211"/>
                    </a:ext>
                  </a:extLst>
                </a:gridCol>
                <a:gridCol w="2394547">
                  <a:extLst>
                    <a:ext uri="{9D8B030D-6E8A-4147-A177-3AD203B41FA5}">
                      <a16:colId xmlns:a16="http://schemas.microsoft.com/office/drawing/2014/main" val="295621813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927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건의 게시판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1964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098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L-1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건의 게시글 내용 페이지로 가는 링크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800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L-2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답글 페이지로 들어가는 링크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1233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B-1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건의 등록 페이지로 들어가는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9700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2748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336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202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785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15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64485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7912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8589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2973"/>
                  </a:ext>
                </a:extLst>
              </a:tr>
              <a:tr h="239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28242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4592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364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6241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51390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E7FC9350-9C47-4266-A78C-21C706CC4D58}"/>
              </a:ext>
            </a:extLst>
          </p:cNvPr>
          <p:cNvSpPr/>
          <p:nvPr/>
        </p:nvSpPr>
        <p:spPr>
          <a:xfrm>
            <a:off x="4429870" y="2328147"/>
            <a:ext cx="335823" cy="335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L-1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83708A-C213-4546-93F6-4EEA11C96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25" y="250792"/>
            <a:ext cx="6400800" cy="639548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8FD0F27-D52A-4673-8F47-14640239323F}"/>
              </a:ext>
            </a:extLst>
          </p:cNvPr>
          <p:cNvSpPr/>
          <p:nvPr/>
        </p:nvSpPr>
        <p:spPr>
          <a:xfrm>
            <a:off x="7077720" y="5443972"/>
            <a:ext cx="335823" cy="335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B-1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CE4909-5F05-47F8-A9A8-D772B5DADE6F}"/>
              </a:ext>
            </a:extLst>
          </p:cNvPr>
          <p:cNvSpPr/>
          <p:nvPr/>
        </p:nvSpPr>
        <p:spPr>
          <a:xfrm>
            <a:off x="4216913" y="2375157"/>
            <a:ext cx="335823" cy="335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L-1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BD44CF8-4BC1-4459-9F6C-95C2E90BF066}"/>
              </a:ext>
            </a:extLst>
          </p:cNvPr>
          <p:cNvSpPr/>
          <p:nvPr/>
        </p:nvSpPr>
        <p:spPr>
          <a:xfrm>
            <a:off x="4970730" y="3112711"/>
            <a:ext cx="335823" cy="335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L-2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30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534CAA2-DEF8-4CF9-9465-C7E89F738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352315"/>
              </p:ext>
            </p:extLst>
          </p:nvPr>
        </p:nvGraphicFramePr>
        <p:xfrm>
          <a:off x="8919936" y="189000"/>
          <a:ext cx="3128106" cy="639548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33559">
                  <a:extLst>
                    <a:ext uri="{9D8B030D-6E8A-4147-A177-3AD203B41FA5}">
                      <a16:colId xmlns:a16="http://schemas.microsoft.com/office/drawing/2014/main" val="303327211"/>
                    </a:ext>
                  </a:extLst>
                </a:gridCol>
                <a:gridCol w="2394547">
                  <a:extLst>
                    <a:ext uri="{9D8B030D-6E8A-4147-A177-3AD203B41FA5}">
                      <a16:colId xmlns:a16="http://schemas.microsoft.com/office/drawing/2014/main" val="295621813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927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건의 게시판</a:t>
                      </a:r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1964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098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T-1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 입력하는 필드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800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T-2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제목을 입력하는 필드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1233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S-1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유형을 선택하는 </a:t>
                      </a:r>
                      <a:r>
                        <a:rPr lang="ko-KR" altLang="en-US" sz="9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셀렉트</a:t>
                      </a: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박스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9700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T-3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내용을 입력하는 필드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2748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R-1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 알림을 받을지 선택하는 라디오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336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B-1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건의 게시판 목록으로 이동하는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202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B-2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작성한 게시글을 게시판에 등록하는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785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15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64485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7912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858928"/>
                  </a:ext>
                </a:extLst>
              </a:tr>
              <a:tr h="281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2973"/>
                  </a:ext>
                </a:extLst>
              </a:tr>
              <a:tr h="2817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282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Box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4592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364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6241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 Field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5139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DE0685A-9AB1-42B0-82F7-22B722E1B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87" y="233203"/>
            <a:ext cx="6413073" cy="6395486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40634468-3EE6-48F9-953C-9E4DEFDABBD5}"/>
              </a:ext>
            </a:extLst>
          </p:cNvPr>
          <p:cNvSpPr/>
          <p:nvPr/>
        </p:nvSpPr>
        <p:spPr>
          <a:xfrm>
            <a:off x="2837113" y="5118716"/>
            <a:ext cx="335823" cy="335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B-1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C550C2-4B51-48FE-94FC-64C1AF598B12}"/>
              </a:ext>
            </a:extLst>
          </p:cNvPr>
          <p:cNvSpPr/>
          <p:nvPr/>
        </p:nvSpPr>
        <p:spPr>
          <a:xfrm>
            <a:off x="7101244" y="5031776"/>
            <a:ext cx="335823" cy="335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B-2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737F752-EDA3-46B3-B8A4-B16A051B65DA}"/>
              </a:ext>
            </a:extLst>
          </p:cNvPr>
          <p:cNvSpPr/>
          <p:nvPr/>
        </p:nvSpPr>
        <p:spPr>
          <a:xfrm>
            <a:off x="3652855" y="2328479"/>
            <a:ext cx="335823" cy="335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T-1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D660C07-141C-49EA-9754-311521DB7EA8}"/>
              </a:ext>
            </a:extLst>
          </p:cNvPr>
          <p:cNvSpPr/>
          <p:nvPr/>
        </p:nvSpPr>
        <p:spPr>
          <a:xfrm>
            <a:off x="3888272" y="2664302"/>
            <a:ext cx="335823" cy="335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T-2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F628F70-9A00-4DC6-939F-4D7D9B0FDCDF}"/>
              </a:ext>
            </a:extLst>
          </p:cNvPr>
          <p:cNvSpPr/>
          <p:nvPr/>
        </p:nvSpPr>
        <p:spPr>
          <a:xfrm>
            <a:off x="3292769" y="2932950"/>
            <a:ext cx="335823" cy="335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S-1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513813E-AB43-4BD9-8F97-FEC83201C2FD}"/>
              </a:ext>
            </a:extLst>
          </p:cNvPr>
          <p:cNvSpPr/>
          <p:nvPr/>
        </p:nvSpPr>
        <p:spPr>
          <a:xfrm>
            <a:off x="7056605" y="3172290"/>
            <a:ext cx="335823" cy="335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T-3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9B703C7-71A0-4CEF-B5F6-FA892F6735BB}"/>
              </a:ext>
            </a:extLst>
          </p:cNvPr>
          <p:cNvSpPr/>
          <p:nvPr/>
        </p:nvSpPr>
        <p:spPr>
          <a:xfrm>
            <a:off x="3888272" y="4646495"/>
            <a:ext cx="383019" cy="335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R-1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8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534CAA2-DEF8-4CF9-9465-C7E89F738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100083"/>
              </p:ext>
            </p:extLst>
          </p:nvPr>
        </p:nvGraphicFramePr>
        <p:xfrm>
          <a:off x="8919936" y="189000"/>
          <a:ext cx="3128106" cy="63954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33559">
                  <a:extLst>
                    <a:ext uri="{9D8B030D-6E8A-4147-A177-3AD203B41FA5}">
                      <a16:colId xmlns:a16="http://schemas.microsoft.com/office/drawing/2014/main" val="303327211"/>
                    </a:ext>
                  </a:extLst>
                </a:gridCol>
                <a:gridCol w="2394547">
                  <a:extLst>
                    <a:ext uri="{9D8B030D-6E8A-4147-A177-3AD203B41FA5}">
                      <a16:colId xmlns:a16="http://schemas.microsoft.com/office/drawing/2014/main" val="295621813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927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건의 게시판</a:t>
                      </a:r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1964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098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T-1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 입력하는 필드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800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B-1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건의 게시판 내용 페이지로 가는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1233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9700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2748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336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202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785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15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64485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7912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8589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2973"/>
                  </a:ext>
                </a:extLst>
              </a:tr>
              <a:tr h="239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28242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4592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 Field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364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6241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5139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D9F9918-F5F6-4E6A-9638-5393D80E5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61" y="282298"/>
            <a:ext cx="6406937" cy="6344444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C456BCA6-6620-4A12-A667-E91E2B53D2C2}"/>
              </a:ext>
            </a:extLst>
          </p:cNvPr>
          <p:cNvSpPr/>
          <p:nvPr/>
        </p:nvSpPr>
        <p:spPr>
          <a:xfrm>
            <a:off x="5819652" y="3050919"/>
            <a:ext cx="335823" cy="335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B-1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EFC01FD-700E-4A2F-AB08-7C4FC702E1DF}"/>
              </a:ext>
            </a:extLst>
          </p:cNvPr>
          <p:cNvSpPr/>
          <p:nvPr/>
        </p:nvSpPr>
        <p:spPr>
          <a:xfrm>
            <a:off x="5086001" y="3050918"/>
            <a:ext cx="335823" cy="335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T-1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28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534CAA2-DEF8-4CF9-9465-C7E89F738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391367"/>
              </p:ext>
            </p:extLst>
          </p:nvPr>
        </p:nvGraphicFramePr>
        <p:xfrm>
          <a:off x="8919936" y="189000"/>
          <a:ext cx="3128106" cy="63954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33559">
                  <a:extLst>
                    <a:ext uri="{9D8B030D-6E8A-4147-A177-3AD203B41FA5}">
                      <a16:colId xmlns:a16="http://schemas.microsoft.com/office/drawing/2014/main" val="303327211"/>
                    </a:ext>
                  </a:extLst>
                </a:gridCol>
                <a:gridCol w="2394547">
                  <a:extLst>
                    <a:ext uri="{9D8B030D-6E8A-4147-A177-3AD203B41FA5}">
                      <a16:colId xmlns:a16="http://schemas.microsoft.com/office/drawing/2014/main" val="295621813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927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건의 게시판</a:t>
                      </a:r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1964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098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B-1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페이지로 이동하는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800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B-2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게시글을 삭제하는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1233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9700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2748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336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202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785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15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64485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7912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8589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2973"/>
                  </a:ext>
                </a:extLst>
              </a:tr>
              <a:tr h="239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28242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4592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364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6241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5139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6890111-BE10-4E9A-918D-8719133CE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61" y="282297"/>
            <a:ext cx="6388525" cy="635170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71BE0DFF-9D7E-4E29-9451-7E02170E77E1}"/>
              </a:ext>
            </a:extLst>
          </p:cNvPr>
          <p:cNvSpPr/>
          <p:nvPr/>
        </p:nvSpPr>
        <p:spPr>
          <a:xfrm>
            <a:off x="2133261" y="5016602"/>
            <a:ext cx="335823" cy="335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B-1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F298949-A2E3-4C99-8CC9-287AF9B9AC75}"/>
              </a:ext>
            </a:extLst>
          </p:cNvPr>
          <p:cNvSpPr/>
          <p:nvPr/>
        </p:nvSpPr>
        <p:spPr>
          <a:xfrm>
            <a:off x="3243872" y="5016602"/>
            <a:ext cx="335823" cy="335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B-2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50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ED15DC-3AD0-47CC-A2CF-2583B95AD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6698" y="282296"/>
            <a:ext cx="6382389" cy="6351705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534CAA2-DEF8-4CF9-9465-C7E89F738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7216"/>
              </p:ext>
            </p:extLst>
          </p:nvPr>
        </p:nvGraphicFramePr>
        <p:xfrm>
          <a:off x="8919936" y="189000"/>
          <a:ext cx="3128106" cy="63954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33559">
                  <a:extLst>
                    <a:ext uri="{9D8B030D-6E8A-4147-A177-3AD203B41FA5}">
                      <a16:colId xmlns:a16="http://schemas.microsoft.com/office/drawing/2014/main" val="303327211"/>
                    </a:ext>
                  </a:extLst>
                </a:gridCol>
                <a:gridCol w="2394547">
                  <a:extLst>
                    <a:ext uri="{9D8B030D-6E8A-4147-A177-3AD203B41FA5}">
                      <a16:colId xmlns:a16="http://schemas.microsoft.com/office/drawing/2014/main" val="295621813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927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건의 게시판</a:t>
                      </a:r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1964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098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B-1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수정을 실행하는 버튼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800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1233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9700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2748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336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202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785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15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64485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7912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8589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52973"/>
                  </a:ext>
                </a:extLst>
              </a:tr>
              <a:tr h="239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28242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4592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3C5C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364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6241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rgbClr val="3C5C6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51390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D9CFF5AC-CA8D-4AC3-9ECC-B5E2C06E9E7E}"/>
              </a:ext>
            </a:extLst>
          </p:cNvPr>
          <p:cNvSpPr/>
          <p:nvPr/>
        </p:nvSpPr>
        <p:spPr>
          <a:xfrm>
            <a:off x="6987560" y="4811870"/>
            <a:ext cx="335823" cy="3358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B-1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46065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311</Words>
  <Application>Microsoft Office PowerPoint</Application>
  <PresentationFormat>와이드스크린</PresentationFormat>
  <Paragraphs>167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김 대광</cp:lastModifiedBy>
  <cp:revision>194</cp:revision>
  <dcterms:created xsi:type="dcterms:W3CDTF">2019-01-14T06:35:35Z</dcterms:created>
  <dcterms:modified xsi:type="dcterms:W3CDTF">2022-01-26T08:50:50Z</dcterms:modified>
</cp:coreProperties>
</file>