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4" r:id="rId2"/>
    <p:sldId id="257" r:id="rId3"/>
    <p:sldId id="310" r:id="rId4"/>
    <p:sldId id="27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7A5E"/>
    <a:srgbClr val="798267"/>
    <a:srgbClr val="35411C"/>
    <a:srgbClr val="4E4B3B"/>
    <a:srgbClr val="4F4126"/>
    <a:srgbClr val="8B340E"/>
    <a:srgbClr val="DF6303"/>
    <a:srgbClr val="DF6405"/>
    <a:srgbClr val="827061"/>
    <a:srgbClr val="30363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3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BF4C75E-80E4-4DAB-8F6C-F9CE0550CD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0E0634-C08F-4013-833C-2D85AE0B5B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4CA34-2DFF-459C-A4E3-312131874D1D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AD276D-0F8B-4A1B-85B7-669759A020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32BDF8-47A3-4795-995F-760112D11C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4D1D8-404C-49C6-9C8F-8B721C2F4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2111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6287B-E5D2-4A69-9DF8-8A1E93F5ABA0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7D2DD-6A60-4259-AC50-E48184E0BA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74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8CC9C-6749-4711-8D4C-F3BE6F231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748C8F-708B-4EAB-8B92-11939366D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41714-6BA6-476B-8255-E6F411BE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5B95-5CA2-41DB-972C-80722685733C}" type="datetime1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714E9-7A4C-4AF4-B2BC-6488A567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0F7F8-B8D7-4390-AB62-21A9D551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89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423A4-B786-415A-BA65-17653E14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BD7613-E90D-4F83-90ED-AB2E4EFA7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43AD55-66C5-4AEA-9E04-C66C75B51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32CC7-D799-4172-A312-8B87C4F3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6A9-6189-45A0-9286-A79B44666141}" type="datetime1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73E7A-478B-47A9-884A-E65E7D1F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DE9608-557F-4DBB-9591-3BA9CC1F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08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04373-39BB-4690-A048-4CEBCE6A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9723CC-423D-4AFE-89EB-0E377F627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1FF75-5C63-406B-9197-42EE7DCB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EA99-2544-4E83-A808-F097D91D5050}" type="datetime1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522B6F-301A-43A7-A9F2-214A7A09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605D1-1CD4-469B-8F3D-44C11076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2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EB4986-9B8A-42E8-9EF6-9710509BE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497111-393A-46C1-A068-647ECB828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853F7-870A-49FC-9BC1-06809E21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3DB7-F9FF-4161-A52C-BBA9B53DFBAC}" type="datetime1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2CF99-6ADA-4E37-A788-4A41B50E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E436-AEA3-4D4C-94D0-DECA3019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2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E8CE0-5510-42A9-AECB-8AD7E7B8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D3A9B-00D8-45FC-8CC2-D944BE45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E11AF-8CB8-4C15-B2B7-DB590AC5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1F30-1CB1-4E0F-99D7-921B7DC9AE49}" type="datetime1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7BE1A-DCC4-4B7E-883C-F8038FAE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84785-C0E6-4746-AE5B-39240FF5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34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79FF7-FD16-4361-88FA-D5C30639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8DF69-3C94-4C57-B09B-0DD086C90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8684A-130A-48A1-B605-454331F0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70CB-D56E-4DC0-B806-210D6780EF3B}" type="datetime1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AB22F-69C9-40EE-876D-9E618DD3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E7966-556F-4FA1-B1B7-2073CEA8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0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64781-0B8A-4F22-82C8-AB5E93B3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30C85-B5C7-4FCB-AC03-3B5D17B94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0688B-23B3-4301-9270-7F394B3A2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A74C72-5C4C-478F-A40C-9486F67D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A7DD-8F7A-44A3-ADD9-1D0245BB74C3}" type="datetime1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152F-E615-4BC6-8234-8737B823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7120EE-F40D-4478-B499-157BF69D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9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F4B9D-ACE1-443A-8251-3A6462C5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CEE55A-A75D-4054-B11C-9CEF08870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F9D5C8-FE94-41A9-885B-1DDB04C7D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22B88D-6709-475E-B968-CB19EFEE8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870E4C-7E76-4E2C-B98D-A0C29BFE6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8FA5BA-30C3-42C2-B2EB-1C6E6D6E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8E55-3B37-4EC3-AE22-A8818B2C61DE}" type="datetime1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441FBF-6B8D-4610-A128-2E1BD955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74A3A9-6206-4F0A-8856-9FF00025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6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C66A6-1157-4FE0-B55F-88014BCB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CCEBC6-A5D0-4A64-96C1-288655F8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3BF7-4366-46AB-BBF9-3EF19BA2780F}" type="datetime1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429DA0-71CF-4B60-8499-C14EDDC2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834EFF-40AA-4566-897F-0215395F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7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8CC38A-F609-47F4-8D12-D2E70591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26567-52E6-46ED-A858-43AE6A42435E}" type="datetime1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6EAEFA-CEC2-4548-9A8A-3D62B010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A77013-358B-48F0-B2A1-0B97D20F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89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8CC38A-F609-47F4-8D12-D2E70591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F71C-686E-47CB-B503-5AD656FCE115}" type="datetime1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6EAEFA-CEC2-4548-9A8A-3D62B010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A77013-358B-48F0-B2A1-0B97D20F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9F666-F6EC-4E32-9888-70CA4567B46B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42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400A7-08ED-45C1-AC11-BDAA40FF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E92E2-3BF8-4F07-A718-23A257C8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69255-66DB-473E-8797-A215B2A6A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C679AF-CC21-4E12-A2D8-3CAB7F4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7440-1CA3-4F9E-9CBA-DB65D4980423}" type="datetime1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74F1E6-3D97-48FD-927A-DAC5EACC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3F2185-27B9-4671-8015-337E0BC0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42E9E1-3086-49D9-AABF-38195394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B287B7-56FE-4A71-830C-55AE0A804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36AEB-7566-4822-9A8A-FDC7F6E46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DD1C1-5883-4307-9148-A53ECCA4C8BE}" type="datetime1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43C58-4839-47F6-B361-0AE9D95B9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A3F6C-1C09-4C33-9FD0-0DF4C58E0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D7B39-8481-4B66-812A-2ADAC6516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33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E4388D-4A18-4268-AD31-1F52669DD0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-1" y="0"/>
            <a:ext cx="1319411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C4FF47-1CCB-420D-BF47-58083251C7D8}"/>
              </a:ext>
            </a:extLst>
          </p:cNvPr>
          <p:cNvSpPr txBox="1"/>
          <p:nvPr/>
        </p:nvSpPr>
        <p:spPr>
          <a:xfrm>
            <a:off x="1184532" y="1006948"/>
            <a:ext cx="464101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8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ShareWare</a:t>
            </a:r>
            <a:endParaRPr lang="ko-KR" altLang="en-US" sz="5800" spc="-300" dirty="0"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80521-504F-4FD8-B31A-0D89E24BD70A}"/>
              </a:ext>
            </a:extLst>
          </p:cNvPr>
          <p:cNvSpPr txBox="1"/>
          <p:nvPr/>
        </p:nvSpPr>
        <p:spPr>
          <a:xfrm>
            <a:off x="1203158" y="2294197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공유해조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F8A885C-1943-4536-84F9-D910CFAC10E7}"/>
              </a:ext>
            </a:extLst>
          </p:cNvPr>
          <p:cNvGrpSpPr/>
          <p:nvPr/>
        </p:nvGrpSpPr>
        <p:grpSpPr>
          <a:xfrm>
            <a:off x="1184532" y="1968491"/>
            <a:ext cx="11007468" cy="198360"/>
            <a:chOff x="1184532" y="1968491"/>
            <a:chExt cx="11007468" cy="19836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E5396EA-7A7A-432E-9ED4-E47E78E38321}"/>
                </a:ext>
              </a:extLst>
            </p:cNvPr>
            <p:cNvCxnSpPr/>
            <p:nvPr/>
          </p:nvCxnSpPr>
          <p:spPr>
            <a:xfrm>
              <a:off x="1203158" y="2053389"/>
              <a:ext cx="1098884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A1F8B3A-A6E5-4A16-98B0-4A595CA27350}"/>
                </a:ext>
              </a:extLst>
            </p:cNvPr>
            <p:cNvSpPr/>
            <p:nvPr/>
          </p:nvSpPr>
          <p:spPr>
            <a:xfrm>
              <a:off x="1184532" y="1968491"/>
              <a:ext cx="4605748" cy="1983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958C54A-AF51-40C6-988D-D27097896BF9}"/>
              </a:ext>
            </a:extLst>
          </p:cNvPr>
          <p:cNvSpPr txBox="1"/>
          <p:nvPr/>
        </p:nvSpPr>
        <p:spPr>
          <a:xfrm>
            <a:off x="2474949" y="2355752"/>
            <a:ext cx="3315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권지혜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김민지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</a:t>
            </a: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김아름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박재빈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정은진</a:t>
            </a:r>
          </a:p>
        </p:txBody>
      </p:sp>
    </p:spTree>
    <p:extLst>
      <p:ext uri="{BB962C8B-B14F-4D97-AF65-F5344CB8AC3E}">
        <p14:creationId xmlns:p14="http://schemas.microsoft.com/office/powerpoint/2010/main" val="368931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718402-F66E-4D4C-8652-EA2D5E68AFCF}"/>
              </a:ext>
            </a:extLst>
          </p:cNvPr>
          <p:cNvSpPr/>
          <p:nvPr/>
        </p:nvSpPr>
        <p:spPr>
          <a:xfrm>
            <a:off x="487680" y="508000"/>
            <a:ext cx="1980000" cy="1981200"/>
          </a:xfrm>
          <a:prstGeom prst="rect">
            <a:avLst/>
          </a:prstGeom>
          <a:solidFill>
            <a:srgbClr val="6D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B340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EB28A-C8B2-4BF4-86DD-94C4BC8FE0BE}"/>
              </a:ext>
            </a:extLst>
          </p:cNvPr>
          <p:cNvSpPr txBox="1"/>
          <p:nvPr/>
        </p:nvSpPr>
        <p:spPr>
          <a:xfrm>
            <a:off x="454255" y="2580640"/>
            <a:ext cx="28477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Sequence Diagram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6030BA-F9A1-43FC-8F41-282A3924D15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1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6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1018E7-CD4E-4AA0-958E-4C1184A64C8F}"/>
              </a:ext>
            </a:extLst>
          </p:cNvPr>
          <p:cNvSpPr/>
          <p:nvPr/>
        </p:nvSpPr>
        <p:spPr>
          <a:xfrm>
            <a:off x="2" y="-1"/>
            <a:ext cx="3278908" cy="6858001"/>
          </a:xfrm>
          <a:prstGeom prst="rect">
            <a:avLst/>
          </a:prstGeom>
          <a:solidFill>
            <a:srgbClr val="6D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6B2A4-1A0C-4B4C-AFDB-2C0FC9AC1FB6}"/>
              </a:ext>
            </a:extLst>
          </p:cNvPr>
          <p:cNvSpPr txBox="1"/>
          <p:nvPr/>
        </p:nvSpPr>
        <p:spPr>
          <a:xfrm>
            <a:off x="249856" y="2844224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전자결재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91FF7-8E4F-42EB-830E-F695030634CC}"/>
              </a:ext>
            </a:extLst>
          </p:cNvPr>
          <p:cNvSpPr txBox="1"/>
          <p:nvPr/>
        </p:nvSpPr>
        <p:spPr>
          <a:xfrm>
            <a:off x="249856" y="545804"/>
            <a:ext cx="26981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bg1">
                    <a:alpha val="7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Sequence</a:t>
            </a:r>
          </a:p>
          <a:p>
            <a:r>
              <a:rPr lang="en-US" altLang="ko-KR" sz="4000" spc="-300" dirty="0">
                <a:solidFill>
                  <a:schemeClr val="bg1">
                    <a:alpha val="7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Diagram</a:t>
            </a:r>
            <a:endParaRPr lang="ko-KR" altLang="en-US" sz="4000" spc="-300" dirty="0">
              <a:solidFill>
                <a:schemeClr val="bg1">
                  <a:alpha val="7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51936-22EF-44C8-A371-97E17C4DF515}"/>
              </a:ext>
            </a:extLst>
          </p:cNvPr>
          <p:cNvSpPr txBox="1"/>
          <p:nvPr/>
        </p:nvSpPr>
        <p:spPr>
          <a:xfrm>
            <a:off x="249856" y="3428999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1">
                    <a:alpha val="7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기안 문서함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DBC922-EE27-4261-A261-21E19F1D4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909" y="1776308"/>
            <a:ext cx="8663234" cy="330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E29FBB-E63C-46A1-8A4D-199708E93A8B}"/>
              </a:ext>
            </a:extLst>
          </p:cNvPr>
          <p:cNvSpPr txBox="1"/>
          <p:nvPr/>
        </p:nvSpPr>
        <p:spPr>
          <a:xfrm>
            <a:off x="4336544" y="2967335"/>
            <a:ext cx="3518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1062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1E7E6"/>
      </a:accent1>
      <a:accent2>
        <a:srgbClr val="D1D9E6"/>
      </a:accent2>
      <a:accent3>
        <a:srgbClr val="CC986C"/>
      </a:accent3>
      <a:accent4>
        <a:srgbClr val="E68E9E"/>
      </a:accent4>
      <a:accent5>
        <a:srgbClr val="AFA899"/>
      </a:accent5>
      <a:accent6>
        <a:srgbClr val="BAC4D0"/>
      </a:accent6>
      <a:hlink>
        <a:srgbClr val="595959"/>
      </a:hlink>
      <a:folHlink>
        <a:srgbClr val="595959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15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G마켓 산스 TTF Bold</vt:lpstr>
      <vt:lpstr>G마켓 산스 TTF Light</vt:lpstr>
      <vt:lpstr>G마켓 산스 TTF Medium</vt:lpstr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권지혜</cp:lastModifiedBy>
  <cp:revision>76</cp:revision>
  <dcterms:created xsi:type="dcterms:W3CDTF">2020-12-05T00:38:41Z</dcterms:created>
  <dcterms:modified xsi:type="dcterms:W3CDTF">2022-04-30T02:37:42Z</dcterms:modified>
</cp:coreProperties>
</file>