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C3A6350-6FAD-49F8-B718-7CC63AF9D34E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447BABD-7E18-4B7D-943F-4ED2142DEA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A6350-6FAD-49F8-B718-7CC63AF9D34E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BABD-7E18-4B7D-943F-4ED2142DEA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A6350-6FAD-49F8-B718-7CC63AF9D34E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BABD-7E18-4B7D-943F-4ED2142DEA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A6350-6FAD-49F8-B718-7CC63AF9D34E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BABD-7E18-4B7D-943F-4ED2142DEA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C3A6350-6FAD-49F8-B718-7CC63AF9D34E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447BABD-7E18-4B7D-943F-4ED2142DEA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A6350-6FAD-49F8-B718-7CC63AF9D34E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447BABD-7E18-4B7D-943F-4ED2142DEA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A6350-6FAD-49F8-B718-7CC63AF9D34E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447BABD-7E18-4B7D-943F-4ED2142DEA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A6350-6FAD-49F8-B718-7CC63AF9D34E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BABD-7E18-4B7D-943F-4ED2142DEA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A6350-6FAD-49F8-B718-7CC63AF9D34E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BABD-7E18-4B7D-943F-4ED2142DEA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C3A6350-6FAD-49F8-B718-7CC63AF9D34E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447BABD-7E18-4B7D-943F-4ED2142DEA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C3A6350-6FAD-49F8-B718-7CC63AF9D34E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447BABD-7E18-4B7D-943F-4ED2142DEA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C3A6350-6FAD-49F8-B718-7CC63AF9D34E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3447BABD-7E18-4B7D-943F-4ED2142DEA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資料庫應用期末報告</a:t>
            </a:r>
            <a:r>
              <a:rPr lang="en-US" altLang="zh-TW" dirty="0" smtClean="0">
                <a:latin typeface="+mn-ea"/>
                <a:ea typeface="+mn-ea"/>
              </a:rPr>
              <a:t/>
            </a:r>
            <a:br>
              <a:rPr lang="en-US" altLang="zh-TW" dirty="0" smtClean="0">
                <a:latin typeface="+mn-ea"/>
                <a:ea typeface="+mn-ea"/>
              </a:rPr>
            </a:br>
            <a:r>
              <a:rPr lang="zh-TW" altLang="en-US" dirty="0">
                <a:latin typeface="+mn-ea"/>
                <a:ea typeface="+mn-ea"/>
              </a:rPr>
              <a:t>圖書借閱系統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112B12711</a:t>
            </a:r>
            <a:r>
              <a:rPr lang="zh-TW" altLang="en-US" dirty="0" smtClean="0">
                <a:latin typeface="+mn-ea"/>
              </a:rPr>
              <a:t> 王柏翔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766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開發語言</a:t>
            </a:r>
          </a:p>
          <a:p>
            <a:r>
              <a:rPr lang="en-US" altLang="zh-TW" dirty="0">
                <a:latin typeface="+mn-ea"/>
              </a:rPr>
              <a:t>PHP</a:t>
            </a:r>
            <a:r>
              <a:rPr lang="zh-TW" altLang="en-US" dirty="0">
                <a:latin typeface="+mn-ea"/>
              </a:rPr>
              <a:t>：負責後端處理和數據庫交互。</a:t>
            </a:r>
          </a:p>
          <a:p>
            <a:r>
              <a:rPr lang="en-US" altLang="zh-TW" dirty="0">
                <a:latin typeface="+mn-ea"/>
              </a:rPr>
              <a:t>HTML/CSS/JavaScript</a:t>
            </a:r>
            <a:r>
              <a:rPr lang="zh-TW" altLang="en-US" dirty="0">
                <a:latin typeface="+mn-ea"/>
              </a:rPr>
              <a:t>：負責前端界面設計和互動。</a:t>
            </a:r>
          </a:p>
          <a:p>
            <a:r>
              <a:rPr lang="zh-TW" altLang="en-US" dirty="0">
                <a:latin typeface="+mn-ea"/>
              </a:rPr>
              <a:t>資料庫</a:t>
            </a:r>
          </a:p>
          <a:p>
            <a:r>
              <a:rPr lang="en-US" altLang="zh-TW" dirty="0">
                <a:latin typeface="+mn-ea"/>
              </a:rPr>
              <a:t>MySQL</a:t>
            </a:r>
            <a:r>
              <a:rPr lang="zh-TW" altLang="en-US" dirty="0">
                <a:latin typeface="+mn-ea"/>
              </a:rPr>
              <a:t>：存儲用戶信息、圖書信息和借閱記錄。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679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題目發想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dirty="0"/>
              <a:t>圖書借閱系統的目的是為了方便圖書館管理圖書的借閱情況，提高工作效率，並且方便讀者快速找到所需圖書。此系統主要功能包括用戶註冊和登入、瀏覽和查詢圖書、借閱和歸還圖書、查看借閱記錄等。用戶可以通過網頁介面進行操作，後端使用 </a:t>
            </a:r>
            <a:r>
              <a:rPr lang="en-US" altLang="zh-TW" dirty="0"/>
              <a:t>PHP </a:t>
            </a:r>
            <a:r>
              <a:rPr lang="zh-TW" altLang="en-US" dirty="0"/>
              <a:t>和 </a:t>
            </a:r>
            <a:r>
              <a:rPr lang="en-US" altLang="zh-TW" dirty="0"/>
              <a:t>MySQL </a:t>
            </a:r>
            <a:r>
              <a:rPr lang="zh-TW" altLang="en-US" dirty="0"/>
              <a:t>來管理和存儲數據，並提供相應的 </a:t>
            </a:r>
            <a:r>
              <a:rPr lang="en-US" altLang="zh-TW" dirty="0"/>
              <a:t>API </a:t>
            </a:r>
            <a:r>
              <a:rPr lang="zh-TW" altLang="en-US" dirty="0"/>
              <a:t>來處理用戶請求。具體來說，系統將包括一個用戶友好的界面，允許用戶註冊新帳號，登入後可以瀏覽圖書館的所有圖書，查詢具體圖書的詳細信息。用戶還可以通過該系統借閱和歸還圖書，系統會記錄每次借閱和歸還的時間，並允許用戶查看自己的借閱記錄。這樣，圖書館管理員可以更高效地管理圖書的借還狀況，讀者也能享受到更加便捷的服務。</a:t>
            </a:r>
          </a:p>
        </p:txBody>
      </p:sp>
    </p:spTree>
    <p:extLst>
      <p:ext uri="{BB962C8B-B14F-4D97-AF65-F5344CB8AC3E}">
        <p14:creationId xmlns:p14="http://schemas.microsoft.com/office/powerpoint/2010/main" val="275203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系統訪談、分析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與圖書館管理員和讀者進行訪談，收集需求，了解他們對圖書借閱系統的期望和需求，分析當前系統的不足和改進空間，制定系統功能需求文檔。</a:t>
            </a:r>
          </a:p>
        </p:txBody>
      </p:sp>
    </p:spTree>
    <p:extLst>
      <p:ext uri="{BB962C8B-B14F-4D97-AF65-F5344CB8AC3E}">
        <p14:creationId xmlns:p14="http://schemas.microsoft.com/office/powerpoint/2010/main" val="20382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系統設計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+mn-ea"/>
              </a:rPr>
              <a:t>輸入設計</a:t>
            </a:r>
            <a:r>
              <a:rPr lang="zh-TW" altLang="en-US" dirty="0">
                <a:latin typeface="+mn-ea"/>
              </a:rPr>
              <a:t>：設計用戶註冊、登入、查詢、借閱和還書的輸入界面</a:t>
            </a:r>
            <a:r>
              <a:rPr lang="zh-TW" altLang="en-US" dirty="0" smtClean="0">
                <a:latin typeface="+mn-ea"/>
              </a:rPr>
              <a:t>。</a:t>
            </a:r>
            <a:endParaRPr lang="en-US" altLang="zh-TW" dirty="0" smtClean="0">
              <a:latin typeface="+mn-ea"/>
            </a:endParaRPr>
          </a:p>
          <a:p>
            <a:r>
              <a:rPr lang="zh-TW" altLang="en-US" b="1" dirty="0" smtClean="0">
                <a:latin typeface="+mn-ea"/>
              </a:rPr>
              <a:t>資料庫</a:t>
            </a:r>
            <a:r>
              <a:rPr lang="zh-TW" altLang="en-US" b="1" dirty="0">
                <a:latin typeface="+mn-ea"/>
              </a:rPr>
              <a:t>設計</a:t>
            </a:r>
            <a:r>
              <a:rPr lang="zh-TW" altLang="en-US" dirty="0">
                <a:latin typeface="+mn-ea"/>
              </a:rPr>
              <a:t>：設計系統所需的資料庫表結構，包括用戶表、圖書表、借閱記錄表等</a:t>
            </a:r>
            <a:r>
              <a:rPr lang="zh-TW" altLang="en-US" dirty="0" smtClean="0">
                <a:latin typeface="+mn-ea"/>
              </a:rPr>
              <a:t>。</a:t>
            </a:r>
            <a:endParaRPr lang="en-US" altLang="zh-TW" dirty="0" smtClean="0">
              <a:latin typeface="+mn-ea"/>
            </a:endParaRPr>
          </a:p>
          <a:p>
            <a:r>
              <a:rPr lang="zh-TW" altLang="en-US" b="1" dirty="0" smtClean="0">
                <a:latin typeface="+mn-ea"/>
              </a:rPr>
              <a:t>處理</a:t>
            </a:r>
            <a:r>
              <a:rPr lang="zh-TW" altLang="en-US" b="1" dirty="0">
                <a:latin typeface="+mn-ea"/>
              </a:rPr>
              <a:t>設計</a:t>
            </a:r>
            <a:r>
              <a:rPr lang="zh-TW" altLang="en-US" dirty="0">
                <a:latin typeface="+mn-ea"/>
              </a:rPr>
              <a:t>：設計各個功能的後端處理邏輯，確保數據的完整性和一致性。</a:t>
            </a:r>
          </a:p>
        </p:txBody>
      </p:sp>
    </p:spTree>
    <p:extLst>
      <p:ext uri="{BB962C8B-B14F-4D97-AF65-F5344CB8AC3E}">
        <p14:creationId xmlns:p14="http://schemas.microsoft.com/office/powerpoint/2010/main" val="283636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程式</a:t>
            </a:r>
            <a:r>
              <a:rPr lang="zh-TW" altLang="en-US" dirty="0" smtClean="0">
                <a:latin typeface="+mn-ea"/>
                <a:ea typeface="+mn-ea"/>
              </a:rPr>
              <a:t>開發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開發語言</a:t>
            </a:r>
            <a:r>
              <a:rPr lang="zh-TW" altLang="en-US" dirty="0"/>
              <a:t>：</a:t>
            </a:r>
            <a:r>
              <a:rPr lang="en-US" altLang="zh-TW" dirty="0" smtClean="0"/>
              <a:t>PHP</a:t>
            </a:r>
          </a:p>
          <a:p>
            <a:r>
              <a:rPr lang="zh-TW" altLang="en-US" b="1" dirty="0" smtClean="0"/>
              <a:t>資料庫</a:t>
            </a:r>
            <a:r>
              <a:rPr lang="zh-TW" altLang="en-US" dirty="0"/>
              <a:t>：</a:t>
            </a:r>
            <a:r>
              <a:rPr lang="en-US" altLang="zh-TW" dirty="0" smtClean="0"/>
              <a:t>MySQL</a:t>
            </a:r>
          </a:p>
          <a:p>
            <a:r>
              <a:rPr lang="zh-TW" altLang="en-US" b="1" dirty="0" smtClean="0"/>
              <a:t>程式設計</a:t>
            </a:r>
            <a:r>
              <a:rPr lang="zh-TW" altLang="en-US" dirty="0"/>
              <a:t>：根據設計文檔進行程式開發，編寫前端和後端程式碼，實現各項功能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/>
              <a:t>跨</a:t>
            </a:r>
            <a:r>
              <a:rPr lang="zh-TW" altLang="en-US" b="1" dirty="0"/>
              <a:t>平台</a:t>
            </a:r>
            <a:r>
              <a:rPr lang="zh-TW" altLang="en-US" dirty="0"/>
              <a:t>：確保系統在不同設備和瀏覽器上的兼容性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/>
              <a:t>偵</a:t>
            </a:r>
            <a:r>
              <a:rPr lang="zh-TW" altLang="en-US" b="1" dirty="0"/>
              <a:t>錯</a:t>
            </a:r>
            <a:r>
              <a:rPr lang="zh-TW" altLang="en-US" dirty="0"/>
              <a:t>：進行程式偵錯，修復錯誤，確保系統穩定運行。</a:t>
            </a:r>
          </a:p>
        </p:txBody>
      </p:sp>
    </p:spTree>
    <p:extLst>
      <p:ext uri="{BB962C8B-B14F-4D97-AF65-F5344CB8AC3E}">
        <p14:creationId xmlns:p14="http://schemas.microsoft.com/office/powerpoint/2010/main" val="72572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甘特圖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646238"/>
            <a:ext cx="603461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36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系統設計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latin typeface="+mn-ea"/>
              </a:rPr>
              <a:t>輸入</a:t>
            </a:r>
            <a:r>
              <a:rPr lang="zh-TW" altLang="en-US" b="1" dirty="0">
                <a:latin typeface="+mn-ea"/>
              </a:rPr>
              <a:t>設計</a:t>
            </a:r>
            <a:r>
              <a:rPr lang="zh-TW" altLang="en-US" dirty="0">
                <a:latin typeface="+mn-ea"/>
              </a:rPr>
              <a:t>：設計註冊、登入、查詢、借閱和還書的表單。</a:t>
            </a:r>
          </a:p>
          <a:p>
            <a:r>
              <a:rPr lang="zh-TW" altLang="en-US" b="1" dirty="0">
                <a:latin typeface="+mn-ea"/>
              </a:rPr>
              <a:t>資料庫</a:t>
            </a:r>
            <a:r>
              <a:rPr lang="zh-TW" altLang="en-US" dirty="0">
                <a:latin typeface="+mn-ea"/>
              </a:rPr>
              <a:t>：設計用戶表</a:t>
            </a:r>
            <a:r>
              <a:rPr lang="en-US" altLang="zh-TW" dirty="0">
                <a:latin typeface="+mn-ea"/>
              </a:rPr>
              <a:t>(user)</a:t>
            </a:r>
            <a:r>
              <a:rPr lang="zh-TW" altLang="en-US" dirty="0">
                <a:latin typeface="+mn-ea"/>
              </a:rPr>
              <a:t>、圖書表</a:t>
            </a:r>
            <a:r>
              <a:rPr lang="en-US" altLang="zh-TW" dirty="0">
                <a:latin typeface="+mn-ea"/>
              </a:rPr>
              <a:t>(book)</a:t>
            </a:r>
            <a:r>
              <a:rPr lang="zh-TW" altLang="en-US" dirty="0">
                <a:latin typeface="+mn-ea"/>
              </a:rPr>
              <a:t>、借閱記錄表</a:t>
            </a:r>
            <a:r>
              <a:rPr lang="en-US" altLang="zh-TW" dirty="0">
                <a:latin typeface="+mn-ea"/>
              </a:rPr>
              <a:t>(</a:t>
            </a:r>
            <a:r>
              <a:rPr lang="en-US" altLang="zh-TW" dirty="0">
                <a:latin typeface="+mn-ea"/>
              </a:rPr>
              <a:t>borrow_record</a:t>
            </a:r>
            <a:r>
              <a:rPr lang="en-US" altLang="zh-TW" dirty="0">
                <a:latin typeface="+mn-ea"/>
              </a:rPr>
              <a:t>)</a:t>
            </a:r>
            <a:r>
              <a:rPr lang="zh-TW" altLang="en-US" dirty="0">
                <a:latin typeface="+mn-ea"/>
              </a:rPr>
              <a:t>。</a:t>
            </a:r>
          </a:p>
          <a:p>
            <a:r>
              <a:rPr lang="zh-TW" altLang="en-US" b="1" dirty="0">
                <a:latin typeface="+mn-ea"/>
              </a:rPr>
              <a:t>處理設計</a:t>
            </a:r>
            <a:r>
              <a:rPr lang="zh-TW" altLang="en-US" dirty="0">
                <a:latin typeface="+mn-ea"/>
              </a:rPr>
              <a:t>：設計用戶認證、圖書查詢、借閱和還書的邏輯處理。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99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20688"/>
            <a:ext cx="3924919" cy="611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88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+mn-ea"/>
              </a:rPr>
              <a:t>組成網頁的檔案清單</a:t>
            </a:r>
            <a:r>
              <a:rPr lang="zh-TW" altLang="en-US" dirty="0">
                <a:latin typeface="+mn-ea"/>
              </a:rPr>
              <a:t>：</a:t>
            </a:r>
            <a:r>
              <a:rPr lang="en-US" altLang="zh-TW" dirty="0">
                <a:latin typeface="+mn-ea"/>
              </a:rPr>
              <a:t>index.html</a:t>
            </a:r>
            <a:r>
              <a:rPr lang="zh-TW" altLang="en-US" dirty="0">
                <a:latin typeface="+mn-ea"/>
              </a:rPr>
              <a:t>：首頁</a:t>
            </a:r>
          </a:p>
          <a:p>
            <a:r>
              <a:rPr lang="en-US" altLang="zh-TW" dirty="0" err="1">
                <a:latin typeface="+mn-ea"/>
              </a:rPr>
              <a:t>register.php</a:t>
            </a:r>
            <a:r>
              <a:rPr lang="zh-TW" altLang="en-US" dirty="0">
                <a:latin typeface="+mn-ea"/>
              </a:rPr>
              <a:t>：用戶註冊</a:t>
            </a:r>
          </a:p>
          <a:p>
            <a:r>
              <a:rPr lang="en-US" altLang="zh-TW" dirty="0" err="1">
                <a:latin typeface="+mn-ea"/>
              </a:rPr>
              <a:t>login.php</a:t>
            </a:r>
            <a:r>
              <a:rPr lang="zh-TW" altLang="en-US" dirty="0">
                <a:latin typeface="+mn-ea"/>
              </a:rPr>
              <a:t>：用戶登入</a:t>
            </a:r>
          </a:p>
          <a:p>
            <a:r>
              <a:rPr lang="en-US" altLang="zh-TW" dirty="0" err="1">
                <a:latin typeface="+mn-ea"/>
              </a:rPr>
              <a:t>books.php</a:t>
            </a:r>
            <a:r>
              <a:rPr lang="zh-TW" altLang="en-US" dirty="0">
                <a:latin typeface="+mn-ea"/>
              </a:rPr>
              <a:t>：瀏覽和查詢圖書</a:t>
            </a:r>
          </a:p>
          <a:p>
            <a:r>
              <a:rPr lang="en-US" altLang="zh-TW" dirty="0" err="1">
                <a:latin typeface="+mn-ea"/>
              </a:rPr>
              <a:t>borrow.php</a:t>
            </a:r>
            <a:r>
              <a:rPr lang="zh-TW" altLang="en-US" dirty="0">
                <a:latin typeface="+mn-ea"/>
              </a:rPr>
              <a:t>：借閱圖書</a:t>
            </a:r>
          </a:p>
          <a:p>
            <a:r>
              <a:rPr lang="en-US" altLang="zh-TW" dirty="0">
                <a:latin typeface="+mn-ea"/>
              </a:rPr>
              <a:t>return.php</a:t>
            </a:r>
            <a:r>
              <a:rPr lang="zh-TW" altLang="en-US" dirty="0">
                <a:latin typeface="+mn-ea"/>
              </a:rPr>
              <a:t>：還書</a:t>
            </a:r>
          </a:p>
          <a:p>
            <a:r>
              <a:rPr lang="en-US" altLang="zh-TW" dirty="0">
                <a:latin typeface="+mn-ea"/>
              </a:rPr>
              <a:t>records.php</a:t>
            </a:r>
            <a:r>
              <a:rPr lang="zh-TW" altLang="en-US" dirty="0">
                <a:latin typeface="+mn-ea"/>
              </a:rPr>
              <a:t>：查看借閱記錄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3446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穩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穩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穩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57</TotalTime>
  <Words>504</Words>
  <Application>Microsoft Office PowerPoint</Application>
  <PresentationFormat>如螢幕大小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沉穩</vt:lpstr>
      <vt:lpstr>資料庫應用期末報告 圖書借閱系統</vt:lpstr>
      <vt:lpstr>題目發想</vt:lpstr>
      <vt:lpstr>系統訪談、分析</vt:lpstr>
      <vt:lpstr>系統設計</vt:lpstr>
      <vt:lpstr>程式開發</vt:lpstr>
      <vt:lpstr>甘特圖</vt:lpstr>
      <vt:lpstr>系統設計</vt:lpstr>
      <vt:lpstr>流程圖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資料庫應用期末報告</dc:title>
  <dc:creator>User</dc:creator>
  <cp:lastModifiedBy>User</cp:lastModifiedBy>
  <cp:revision>6</cp:revision>
  <dcterms:created xsi:type="dcterms:W3CDTF">2024-06-20T14:42:06Z</dcterms:created>
  <dcterms:modified xsi:type="dcterms:W3CDTF">2024-06-20T15:39:16Z</dcterms:modified>
</cp:coreProperties>
</file>