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3"/>
  </p:normalViewPr>
  <p:slideViewPr>
    <p:cSldViewPr snapToGrid="0" snapToObjects="1">
      <p:cViewPr varScale="1">
        <p:scale>
          <a:sx n="100" d="100"/>
          <a:sy n="10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A11748C-A489-474B-A258-8289C65131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E300D6-F62C-FE45-B29C-2FF0CECD0D9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7DE00-BB14-2744-991E-84FEC9425885}" type="datetimeFigureOut">
              <a:rPr kumimoji="1" lang="zh-TW" altLang="en-US" smtClean="0"/>
              <a:t>2019/9/5</a:t>
            </a:fld>
            <a:endParaRPr kumimoji="1" lang="zh-TW" altLang="en-US"/>
          </a:p>
        </p:txBody>
      </p:sp>
      <p:sp>
        <p:nvSpPr>
          <p:cNvPr id="4" name="投影片影像版面配置區 3">
            <a:extLst>
              <a:ext uri="{FF2B5EF4-FFF2-40B4-BE49-F238E27FC236}">
                <a16:creationId xmlns:a16="http://schemas.microsoft.com/office/drawing/2014/main" id="{802F1E6A-1FE8-3A4E-9F47-D523A5BCDA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69A7165E-1345-DC41-ABE1-5CE7C098F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A96000-38CD-784F-BEDD-BFAE47EBE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7CA38-1387-7A43-9986-01EB0D8F2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C640E-CE54-914A-8368-283EEE86B3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3B078-B773-894B-8533-53C88A2518F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297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8B616-B18D-654C-A089-E82ABEEDF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2063AE-08E0-0048-924A-2BEAF65EF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3AEB7E-A9ED-6748-B22E-3F7E3F77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2D86-4EB8-D94E-BABE-B16F7A0B83F8}" type="datetimeFigureOut">
              <a:rPr kumimoji="1" lang="zh-TW" altLang="en-US" smtClean="0"/>
              <a:t>2019/9/5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1718E1-5D59-8046-B23E-2BEFC6A2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C60022-2107-824D-943F-E55A740E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DACD-9AA6-E848-A55E-3A2E66C06B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367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A4A35-6C71-F946-B02F-0D09B541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DFEE03-3D57-EC42-98B6-42094761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524A8-19B2-EE44-88EF-18442BF1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2D86-4EB8-D94E-BABE-B16F7A0B83F8}" type="datetimeFigureOut">
              <a:rPr kumimoji="1" lang="zh-TW" altLang="en-US" smtClean="0"/>
              <a:t>2019/9/5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14940F-167E-934B-9DF8-2E47F2CD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4DE58E-73B6-324E-A47A-7E6ACE73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DACD-9AA6-E848-A55E-3A2E66C06B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30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7DF550-5587-5041-B2FD-0D2DDC1B7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447A76-513E-1A4E-A945-5FC5A25A9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010826-E802-8049-ADD9-72607325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2D86-4EB8-D94E-BABE-B16F7A0B83F8}" type="datetimeFigureOut">
              <a:rPr kumimoji="1" lang="zh-TW" altLang="en-US" smtClean="0"/>
              <a:t>2019/9/5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ADBEEB-CFF4-804B-A526-70396DE3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B65EB5-0440-4242-8D7D-B955526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DACD-9AA6-E848-A55E-3A2E66C06B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969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1E113-70C2-F24C-91AF-F5FFFE9A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B5BE87-F074-0A49-914C-EE25C930A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D8FEC-DA90-B84E-94E4-173EDF13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2D86-4EB8-D94E-BABE-B16F7A0B83F8}" type="datetimeFigureOut">
              <a:rPr kumimoji="1" lang="zh-TW" altLang="en-US" smtClean="0"/>
              <a:t>2019/9/5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47B892-3CFB-874C-B79F-322CB3F5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ED6645-CAE9-D641-B9BC-6C9FA9FF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DACD-9AA6-E848-A55E-3A2E66C06B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873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68384-8E19-DD4A-834D-B4A5A5FA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D3A930-A9BA-164B-9A03-377D56517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3CCE07-3B38-CE42-8024-2E2DDF54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2D86-4EB8-D94E-BABE-B16F7A0B83F8}" type="datetimeFigureOut">
              <a:rPr kumimoji="1" lang="zh-TW" altLang="en-US" smtClean="0"/>
              <a:t>2019/9/5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3F191A-CD1E-F74C-BBBF-30DA63C9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D6FD50-7FD2-A140-81B7-0CF0C755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DACD-9AA6-E848-A55E-3A2E66C06B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710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11BB4-7B2B-914E-8885-D2AB3C1D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7AC55F-4EE8-E143-8A19-C52F23939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A94EE3-5945-2D4C-B748-D25DED598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04B1D9-3953-C649-ABC9-C3B17FC7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2D86-4EB8-D94E-BABE-B16F7A0B83F8}" type="datetimeFigureOut">
              <a:rPr kumimoji="1" lang="zh-TW" altLang="en-US" smtClean="0"/>
              <a:t>2019/9/5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8773F9-F427-ED48-BBB3-0E184AA4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F9BA36-CE8E-8C47-AB23-FDDE8CC7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DACD-9AA6-E848-A55E-3A2E66C06B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009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C3A12-C56E-C94F-9980-E8C734A4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3784C3-7962-F841-BFC3-DD355BC3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5AE5FC-F94C-3F41-996B-F296A921D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4B4BD5-D2A3-B44A-96B8-297142B6D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C496F8-3C75-D848-85FF-71B458831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4F10F-809A-2642-A5B0-9C4BA21E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2D86-4EB8-D94E-BABE-B16F7A0B83F8}" type="datetimeFigureOut">
              <a:rPr kumimoji="1" lang="zh-TW" altLang="en-US" smtClean="0"/>
              <a:t>2019/9/5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14BF1F-F57A-1341-978E-6767341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B126E9-7647-7C4F-942F-B120AB46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DACD-9AA6-E848-A55E-3A2E66C06B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04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7F9CA-3EE9-4047-A8E5-B3B285E9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A69316-1D89-D945-A12A-05EDBE77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2D86-4EB8-D94E-BABE-B16F7A0B83F8}" type="datetimeFigureOut">
              <a:rPr kumimoji="1" lang="zh-TW" altLang="en-US" smtClean="0"/>
              <a:t>2019/9/5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0769D5-6136-E741-B402-E9B437D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FC89CD-2D01-8042-9A28-1DF8D761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DACD-9AA6-E848-A55E-3A2E66C06B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176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3F7F10-F0A1-AE43-B437-14F6E60E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2D86-4EB8-D94E-BABE-B16F7A0B83F8}" type="datetimeFigureOut">
              <a:rPr kumimoji="1" lang="zh-TW" altLang="en-US" smtClean="0"/>
              <a:t>2019/9/5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70C146-32B2-0347-A15F-484E2DFF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6E5611-69A4-504A-A996-F6A75012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DACD-9AA6-E848-A55E-3A2E66C06B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243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884CC-38B9-D046-8358-AFF7F504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8044E-36C9-384B-AB62-0DA0A913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96B66F-6216-9646-A856-5BD641441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4F18E8-A6F1-4741-B6AD-42F4097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2D86-4EB8-D94E-BABE-B16F7A0B83F8}" type="datetimeFigureOut">
              <a:rPr kumimoji="1" lang="zh-TW" altLang="en-US" smtClean="0"/>
              <a:t>2019/9/5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8AA5B1-6C09-5D40-9F1C-1BB4BBAB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BCFFD0-A92B-904D-96EB-6D8B975A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DACD-9AA6-E848-A55E-3A2E66C06B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589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D28F7-D983-CD43-8545-5BF36C7D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B4806C-9968-CA4E-943D-4BDF875A9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49DA4F-C54A-6B43-8045-A74C9A151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C68C7-8439-BF49-B7AD-A773C0C1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2D86-4EB8-D94E-BABE-B16F7A0B83F8}" type="datetimeFigureOut">
              <a:rPr kumimoji="1" lang="zh-TW" altLang="en-US" smtClean="0"/>
              <a:t>2019/9/5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3F0FB1-15F4-F944-86AA-0FC3A4F5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75315B-D872-F64C-8AB3-9F058D63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DACD-9AA6-E848-A55E-3A2E66C06B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42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D59BBA-41B8-2D43-9EA1-22170F7B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4CC7CB-972F-2F46-B263-2D9F232F6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4DB138-39BA-E64E-83CB-C23305D65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2D86-4EB8-D94E-BABE-B16F7A0B83F8}" type="datetimeFigureOut">
              <a:rPr kumimoji="1" lang="zh-TW" altLang="en-US" smtClean="0"/>
              <a:t>2019/9/5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7F971-058A-C746-A426-6D139F60B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AB784C-58D7-4944-88D0-D19FA2150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DACD-9AA6-E848-A55E-3A2E66C06B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72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E7732-0DB8-C643-BD23-42C49D7F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56381-342A-3F4B-BA5B-29B86E958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5257800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</a:t>
            </a:r>
            <a:b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https://ocw.mit.edu/courses/electrical-engineering-and-computer-science/6-0001-introduction-to-computer-science-and-programming-in-python-fall-2016/lecture-videos/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https://online.stanford.edu/courses/xfds113-introduction-python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http://web.stanford.edu/class/cs106ap/handouts/python-guide.html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medium.com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ccclub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/tagged/python-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入門</a:t>
            </a:r>
            <a:b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鐵人賽</a:t>
            </a:r>
            <a:b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ithelp.ithome.com.tw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/users/20120510/ironman/2554</a:t>
            </a: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</a:t>
            </a:r>
          </a:p>
          <a:p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Leetcode</a:t>
            </a: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2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</Words>
  <Application>Microsoft Macintosh PowerPoint</Application>
  <PresentationFormat>寬螢幕</PresentationFormat>
  <Paragraphs>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6</cp:revision>
  <dcterms:created xsi:type="dcterms:W3CDTF">2019-09-04T09:41:17Z</dcterms:created>
  <dcterms:modified xsi:type="dcterms:W3CDTF">2019-09-05T06:30:43Z</dcterms:modified>
</cp:coreProperties>
</file>