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3"/>
  </p:notesMasterIdLst>
  <p:sldIdLst>
    <p:sldId id="343" r:id="rId2"/>
    <p:sldId id="354" r:id="rId3"/>
    <p:sldId id="344" r:id="rId4"/>
    <p:sldId id="352" r:id="rId5"/>
    <p:sldId id="346" r:id="rId6"/>
    <p:sldId id="353" r:id="rId7"/>
    <p:sldId id="347" r:id="rId8"/>
    <p:sldId id="350" r:id="rId9"/>
    <p:sldId id="351" r:id="rId10"/>
    <p:sldId id="348" r:id="rId11"/>
    <p:sldId id="345" r:id="rId12"/>
  </p:sldIdLst>
  <p:sldSz cx="12192000" cy="68580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D5EE970C-BE4F-41C6-87E0-B8B8D0F547F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78F102C-BE43-481B-8CDB-038697B0A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9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9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70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4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9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3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9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7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4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135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2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52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0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8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D19DC1-B2D8-4684-BD47-69716D163421}"/>
              </a:ext>
            </a:extLst>
          </p:cNvPr>
          <p:cNvSpPr/>
          <p:nvPr userDrawn="1"/>
        </p:nvSpPr>
        <p:spPr>
          <a:xfrm>
            <a:off x="0" y="-76200"/>
            <a:ext cx="121920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82851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6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2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4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5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8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045D46-046D-4122-817E-CF752CD30A3A}"/>
              </a:ext>
            </a:extLst>
          </p:cNvPr>
          <p:cNvSpPr/>
          <p:nvPr userDrawn="1"/>
        </p:nvSpPr>
        <p:spPr>
          <a:xfrm>
            <a:off x="3" y="-74814"/>
            <a:ext cx="12191997" cy="10586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31459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  <p:sldLayoutId id="214748388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cognitive-services/computer-vision/#te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estus.dev.cognitive.microsoft.com/docs/services/5adf991815e1060e6355ad44/operations/56f91f2e778daf14a499e1f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azure.microsoft.com/en-us/services/cognitive-services/directory/know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machinelearning/2017/11/15/gain-insights-into-the-jfk-files-with-azure-search-and-cognitive-servic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jpeg"/><Relationship Id="rId4" Type="http://schemas.openxmlformats.org/officeDocument/2006/relationships/hyperlink" Target="https://channel9.msdn.com/Shows/AI-Show/JFK-Files--Cognitive-servic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59FFE3-E326-4EF3-854A-76A52CA3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38200"/>
            <a:ext cx="9507754" cy="1600200"/>
          </a:xfrm>
          <a:prstGeom prst="rect">
            <a:avLst/>
          </a:prstGeom>
        </p:spPr>
      </p:pic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61784C00-B9E7-440F-AD48-9577B342F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2" y="3200400"/>
            <a:ext cx="2923735" cy="2209800"/>
          </a:xfrm>
          <a:prstGeom prst="rect">
            <a:avLst/>
          </a:prstGeom>
        </p:spPr>
      </p:pic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9339D593-E8DA-4F3A-9D81-187602205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45643"/>
            <a:ext cx="7315200" cy="216455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6093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743200"/>
            <a:ext cx="12192000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D3CC8-D04D-4D17-A22B-759F193B4309}"/>
              </a:ext>
            </a:extLst>
          </p:cNvPr>
          <p:cNvSpPr/>
          <p:nvPr/>
        </p:nvSpPr>
        <p:spPr>
          <a:xfrm>
            <a:off x="152400" y="5067379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https://azure.microsoft.com/en-us/services/cognitive-services/computer-vision/#text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D0ACA-76C1-4266-B9F2-A752ACAE104F}"/>
              </a:ext>
            </a:extLst>
          </p:cNvPr>
          <p:cNvSpPr/>
          <p:nvPr/>
        </p:nvSpPr>
        <p:spPr>
          <a:xfrm>
            <a:off x="152400" y="5943600"/>
            <a:ext cx="1143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https://westus.dev.cognitive.microsoft.com/docs/services/5adf991815e1060e6355ad44/operations/56f91f2e778daf14a499e1fa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AA6C52-BEF8-42FA-845E-12C76B1D6C7F}"/>
              </a:ext>
            </a:extLst>
          </p:cNvPr>
          <p:cNvSpPr txBox="1">
            <a:spLocks/>
          </p:cNvSpPr>
          <p:nvPr/>
        </p:nvSpPr>
        <p:spPr>
          <a:xfrm>
            <a:off x="152400" y="4711515"/>
            <a:ext cx="4230950" cy="3475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Demos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441BCC-771A-4D89-9336-9FB4AC0E1268}"/>
              </a:ext>
            </a:extLst>
          </p:cNvPr>
          <p:cNvSpPr txBox="1">
            <a:spLocks/>
          </p:cNvSpPr>
          <p:nvPr/>
        </p:nvSpPr>
        <p:spPr>
          <a:xfrm>
            <a:off x="156099" y="5618819"/>
            <a:ext cx="4230950" cy="552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API Code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5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1480" y="-109449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36814" y="211627"/>
            <a:ext cx="12305014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Wrapping Up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azure cognitive services">
            <a:extLst>
              <a:ext uri="{FF2B5EF4-FFF2-40B4-BE49-F238E27FC236}">
                <a16:creationId xmlns:a16="http://schemas.microsoft.com/office/drawing/2014/main" id="{B749D6E9-6256-43BC-B1B4-ABDC96CA6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9044"/>
            <a:ext cx="2704527" cy="229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29D31-6687-49F3-8AC3-AF255F7B0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75208">
            <a:off x="1007239" y="4368450"/>
            <a:ext cx="3168841" cy="533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FA4396-891C-4ADB-9497-BAE67BDA5757}"/>
              </a:ext>
            </a:extLst>
          </p:cNvPr>
          <p:cNvSpPr txBox="1"/>
          <p:nvPr/>
        </p:nvSpPr>
        <p:spPr>
          <a:xfrm>
            <a:off x="2971800" y="1600200"/>
            <a:ext cx="8770350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Easiest Way To Jump into Machine Learning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Many Different Useful Models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Online Demonstrations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Sample API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4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4082"/>
            <a:ext cx="12192000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Databricks </a:t>
            </a:r>
            <a:b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Calling the Cognitive Services Vision API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494A8-F0BE-4914-B983-53C573E5D9B4}"/>
              </a:ext>
            </a:extLst>
          </p:cNvPr>
          <p:cNvSpPr txBox="1"/>
          <p:nvPr/>
        </p:nvSpPr>
        <p:spPr>
          <a:xfrm>
            <a:off x="76200" y="5867400"/>
            <a:ext cx="3544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Data Solutions Enabler</a:t>
            </a:r>
          </a:p>
        </p:txBody>
      </p:sp>
      <p:pic>
        <p:nvPicPr>
          <p:cNvPr id="12" name="Picture 11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7D30DB8A-D7B8-4166-A92E-2818152AF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8" y="3922564"/>
            <a:ext cx="1744563" cy="1744563"/>
          </a:xfrm>
          <a:prstGeom prst="rect">
            <a:avLst/>
          </a:prstGeom>
        </p:spPr>
      </p:pic>
      <p:pic>
        <p:nvPicPr>
          <p:cNvPr id="1026" name="Picture 2" descr="Image result for azure cognitive services">
            <a:extLst>
              <a:ext uri="{FF2B5EF4-FFF2-40B4-BE49-F238E27FC236}">
                <a16:creationId xmlns:a16="http://schemas.microsoft.com/office/drawing/2014/main" id="{3F7B5679-983A-457A-8F24-2EF776ED1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316" y="2232090"/>
            <a:ext cx="4631368" cy="393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81C9F-10F1-4753-905C-6D7A562A0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75208">
            <a:off x="5171115" y="2329968"/>
            <a:ext cx="4611920" cy="7762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35F201-36DA-47B8-B7FE-5CC447A7FF7A}"/>
              </a:ext>
            </a:extLst>
          </p:cNvPr>
          <p:cNvSpPr/>
          <p:nvPr/>
        </p:nvSpPr>
        <p:spPr>
          <a:xfrm>
            <a:off x="3747025" y="6329065"/>
            <a:ext cx="4330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https://github.com/bcafferky/shared</a:t>
            </a:r>
          </a:p>
        </p:txBody>
      </p:sp>
    </p:spTree>
    <p:extLst>
      <p:ext uri="{BB962C8B-B14F-4D97-AF65-F5344CB8AC3E}">
        <p14:creationId xmlns:p14="http://schemas.microsoft.com/office/powerpoint/2010/main" val="368637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9E11F6-70B2-4581-8577-88DA92E52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61119"/>
            <a:ext cx="10744200" cy="37188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46572"/>
            <a:ext cx="12268200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Azure Cognitive Services?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03D24-5F2F-4DB9-944B-884042B759EA}"/>
              </a:ext>
            </a:extLst>
          </p:cNvPr>
          <p:cNvSpPr txBox="1"/>
          <p:nvPr/>
        </p:nvSpPr>
        <p:spPr>
          <a:xfrm>
            <a:off x="3124200" y="751353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Pretrained Machine Learning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B72442-8826-4D7A-8587-11B89404DBD6}"/>
              </a:ext>
            </a:extLst>
          </p:cNvPr>
          <p:cNvSpPr/>
          <p:nvPr/>
        </p:nvSpPr>
        <p:spPr>
          <a:xfrm>
            <a:off x="1485900" y="5562600"/>
            <a:ext cx="922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https://azure.microsoft.com/en-us/services/cognitive-services/directory/know/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1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46572"/>
            <a:ext cx="12268200" cy="838200"/>
          </a:xfrm>
        </p:spPr>
        <p:txBody>
          <a:bodyPr/>
          <a:lstStyle/>
          <a:p>
            <a:pPr algn="ctr"/>
            <a:r>
              <a:rPr lang="en-US" sz="3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Searching of the JFK Files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2FF96-8CC8-49D6-A231-566B101D81D0}"/>
              </a:ext>
            </a:extLst>
          </p:cNvPr>
          <p:cNvSpPr/>
          <p:nvPr/>
        </p:nvSpPr>
        <p:spPr>
          <a:xfrm>
            <a:off x="22194" y="6033013"/>
            <a:ext cx="12017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https://blogs.technet.microsoft.com/machinelearning/2017/11/15/gain-insights-into-the-jfk-files-with-azure-search-and-cognitive-services/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2D1930-77C9-42DC-9F19-CC12450528E7}"/>
              </a:ext>
            </a:extLst>
          </p:cNvPr>
          <p:cNvSpPr/>
          <p:nvPr/>
        </p:nvSpPr>
        <p:spPr>
          <a:xfrm>
            <a:off x="30332" y="5656192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https://channel9.msdn.com/Shows/AI-Show/JFK-Files--Cognitive-services</a:t>
            </a:r>
            <a:endParaRPr lang="en-US" dirty="0"/>
          </a:p>
        </p:txBody>
      </p:sp>
      <p:pic>
        <p:nvPicPr>
          <p:cNvPr id="2050" name="Picture 2" descr="Image result for azure jfk files">
            <a:extLst>
              <a:ext uri="{FF2B5EF4-FFF2-40B4-BE49-F238E27FC236}">
                <a16:creationId xmlns:a16="http://schemas.microsoft.com/office/drawing/2014/main" id="{946DFCB6-B564-43BA-BC5A-E4FC03CD6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78311"/>
            <a:ext cx="80200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86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5918" y="15536"/>
            <a:ext cx="12192000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Azure Cognitive Services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03D24-5F2F-4DB9-944B-884042B759EA}"/>
              </a:ext>
            </a:extLst>
          </p:cNvPr>
          <p:cNvSpPr txBox="1"/>
          <p:nvPr/>
        </p:nvSpPr>
        <p:spPr>
          <a:xfrm>
            <a:off x="4724400" y="622903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The Vision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27111-F762-490B-9D11-C6F1BD014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47439"/>
            <a:ext cx="11277600" cy="56388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EAFF7893-DB97-41A7-BC35-6F6D9006B154}"/>
              </a:ext>
            </a:extLst>
          </p:cNvPr>
          <p:cNvSpPr/>
          <p:nvPr/>
        </p:nvSpPr>
        <p:spPr>
          <a:xfrm>
            <a:off x="4834422" y="3429000"/>
            <a:ext cx="2480778" cy="457200"/>
          </a:xfrm>
          <a:prstGeom prst="borderCallout1">
            <a:avLst>
              <a:gd name="adj1" fmla="val 18750"/>
              <a:gd name="adj2" fmla="val -8333"/>
              <a:gd name="adj3" fmla="val -9830"/>
              <a:gd name="adj4" fmla="val -507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From Azure Databricks Notebook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97DA42-C5F1-42E9-A9F7-ECC53C63E590}"/>
              </a:ext>
            </a:extLst>
          </p:cNvPr>
          <p:cNvCxnSpPr>
            <a:cxnSpLocks/>
          </p:cNvCxnSpPr>
          <p:nvPr/>
        </p:nvCxnSpPr>
        <p:spPr>
          <a:xfrm>
            <a:off x="4834422" y="3124200"/>
            <a:ext cx="499578" cy="228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10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76200" y="3140394"/>
            <a:ext cx="12192000" cy="577212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the Cognitive Services Service in Your Subscription</a:t>
            </a:r>
            <a:endParaRPr lang="en-US" sz="28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1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" y="212449"/>
            <a:ext cx="12192000" cy="577212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the Cognitive Services Service in Your Subscription</a:t>
            </a:r>
            <a:endParaRPr lang="en-US" sz="28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59B7F6-035A-45FF-9AE1-C1156A450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447800"/>
            <a:ext cx="79438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1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" y="212449"/>
            <a:ext cx="12192000" cy="577212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the Cognitive Services Service in Your Subscription</a:t>
            </a:r>
            <a:endParaRPr lang="en-US" sz="28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0056E-0AD0-4861-BEB4-DD9A839D6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072555"/>
            <a:ext cx="7511476" cy="5520226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3581BCE-C49A-4E3B-A32A-6142C15A80E7}"/>
              </a:ext>
            </a:extLst>
          </p:cNvPr>
          <p:cNvSpPr/>
          <p:nvPr/>
        </p:nvSpPr>
        <p:spPr>
          <a:xfrm>
            <a:off x="6553200" y="2362200"/>
            <a:ext cx="2480778" cy="457200"/>
          </a:xfrm>
          <a:prstGeom prst="borderCallout1">
            <a:avLst>
              <a:gd name="adj1" fmla="val 18750"/>
              <a:gd name="adj2" fmla="val -8333"/>
              <a:gd name="adj3" fmla="val 42597"/>
              <a:gd name="adj4" fmla="val -58239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the key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09997E0E-DF92-4066-9624-1A2B19153F05}"/>
              </a:ext>
            </a:extLst>
          </p:cNvPr>
          <p:cNvSpPr/>
          <p:nvPr/>
        </p:nvSpPr>
        <p:spPr>
          <a:xfrm>
            <a:off x="7315200" y="3664732"/>
            <a:ext cx="2480778" cy="457200"/>
          </a:xfrm>
          <a:prstGeom prst="borderCallout1">
            <a:avLst>
              <a:gd name="adj1" fmla="val 18750"/>
              <a:gd name="adj2" fmla="val -8333"/>
              <a:gd name="adj3" fmla="val 42597"/>
              <a:gd name="adj4" fmla="val -58239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4687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" y="212449"/>
            <a:ext cx="12192000" cy="577212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Code for Multiple Languages</a:t>
            </a:r>
            <a:endParaRPr lang="en-US" sz="28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F8EAB-56F1-4702-9FA5-08A760B17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05000"/>
            <a:ext cx="10486176" cy="33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88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20048</TotalTime>
  <Words>200</Words>
  <Application>Microsoft Office PowerPoint</Application>
  <PresentationFormat>Widescreen</PresentationFormat>
  <Paragraphs>39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PowerPoint Presentation</vt:lpstr>
      <vt:lpstr>Azure Databricks  Calling the Cognitive Services Vision API</vt:lpstr>
      <vt:lpstr>What is Azure Cognitive Services?</vt:lpstr>
      <vt:lpstr>Intelligent Searching of the JFK Files</vt:lpstr>
      <vt:lpstr>What is Azure Cognitive Services</vt:lpstr>
      <vt:lpstr>Create the Cognitive Services Service in Your Subscription</vt:lpstr>
      <vt:lpstr>Create the Cognitive Services Service in Your Subscription</vt:lpstr>
      <vt:lpstr>Create the Cognitive Services Service in Your Subscription</vt:lpstr>
      <vt:lpstr>Sample Code for Multiple Languages</vt:lpstr>
      <vt:lpstr>Demo</vt:lpstr>
      <vt:lpstr>Wrapping Up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SSIS 2012</dc:title>
  <dc:creator>Partners Information Systems</dc:creator>
  <cp:lastModifiedBy>Bryan C</cp:lastModifiedBy>
  <cp:revision>180</cp:revision>
  <cp:lastPrinted>2018-08-15T16:58:41Z</cp:lastPrinted>
  <dcterms:created xsi:type="dcterms:W3CDTF">2014-09-22T12:17:25Z</dcterms:created>
  <dcterms:modified xsi:type="dcterms:W3CDTF">2018-08-15T17:06:16Z</dcterms:modified>
</cp:coreProperties>
</file>