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8" r:id="rId2"/>
    <p:sldId id="369" r:id="rId3"/>
    <p:sldId id="411" r:id="rId4"/>
    <p:sldId id="413" r:id="rId5"/>
    <p:sldId id="412" r:id="rId6"/>
    <p:sldId id="391" r:id="rId7"/>
    <p:sldId id="377" r:id="rId8"/>
    <p:sldId id="403" r:id="rId9"/>
    <p:sldId id="404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9427-D28B-4394-814F-9F597470A8A7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776A0-6593-46A0-B3F9-2FEF9A416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9/3/2018 10:31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9/3/2018 10:31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9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9/3/2018 10:31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7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9/3/2018 10:31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CA72-F527-4102-A921-C0A25DE1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49727-07F0-40F7-AC9A-BCA7B26C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D569-8251-4D34-84D2-8A04D382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72FA-6884-4F17-8E0D-F50F43C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F98D-3A6B-4B7F-B5E6-C711B278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3100-3E2F-4E66-B93E-AD838FFF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F4956-97F2-49E6-AEB0-96616E4A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2309-6BF0-4470-A7CE-21454CBB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50C4-959B-4FED-8B5F-E3D99E79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B923-90B9-4C5F-926D-09D7FDA8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DA89B-0BB1-4848-8FE5-CF6318AA1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72132-4500-4B1C-A807-A2D97948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3D6-32D6-4D99-8676-059220B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C6A6-C489-4230-80AD-C5411995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73A0-7C55-445E-8A5B-8965B0B9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0786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1478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BED-FEF1-49D2-A0C5-50B32F01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0762-D39B-4AB3-BFF6-F5E91375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EDF83-72C6-4183-85EF-69B02713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D5C9-BBC5-4781-B724-2B0C3304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BB6F6-A5B6-46B5-8996-BA1EF01A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34AC-58F9-47E7-94FA-63249515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A6C79-D217-4828-A297-A0BC2E86A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BBF9-DDF2-43D5-92A7-EA8B1D5A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8F0C-9D0A-411C-A0AB-F66EA6A7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0D64-76E8-4186-BBC9-70264CDD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3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3AA4-EBCC-4E28-B71B-A1801A43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38E2-C103-448A-BEE4-C1EA02C11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FFCB-0086-4925-8367-AEEAFCAB3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63882-0B1C-42DF-800D-9CC7481A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F1AD1-655F-42A0-B8FD-B98868B4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00C2-2BEE-437D-B3CA-E5393D55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B03-28FF-4FA6-A39F-1163FF45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35A4-522A-43F2-BF49-439FD27D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0ADFC-FFE0-4F12-9653-E7319D249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56E14-3FA8-466E-8233-9635B164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17C6B-97F9-483B-A8DF-0FC7C3E45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0FC99-308D-4FE8-8ACC-06A24F91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49270-E846-4582-99BA-09B6F3CE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F53EA-415E-4FB2-8B97-A01A5A4C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8791-A4F1-4A46-88E5-DF637285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3CC95-3D1D-4CCE-939B-928CC2F5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086B-F46B-43CE-ACEF-1886A3E8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9023C-6EC4-4C9E-A446-1C55659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A8B5D-95A3-45CE-AAB4-14436E7A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AA6AC-BBED-4548-B87D-D5CF18AF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F6700-2997-48B5-9BBE-4B50BEEE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A022-0571-419F-AEC2-B9C1EEC5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45FF-1C1A-4DB2-84FA-072CB66F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89EB2-8AF2-4D4A-981E-A9264A92E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61659-A52B-497B-8BD9-364C6634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CB2A-3365-4C7E-A272-A85A29FD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0DBB-1B81-4AF2-A2B9-60BCB190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5927-2602-4541-AD4D-926D81BB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EA2A4-D8D4-4067-B88C-D4A0537A7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C717B-1DCD-4BE9-979C-FD5510A62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BAFB-E744-48FF-93F4-4C345784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7BBB6-E32B-4DFA-9768-D2DAD2D8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5DA05-1013-4996-938B-8FAA7959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E5ECE-CADF-4079-AF1E-792FCFE6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76B8-C5EA-49FF-8999-92BB0160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45E3-5E57-4BD0-A36C-E8E7156DA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31CF-1573-4CEB-B00B-E19A7613379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7E9C-A74E-41E0-AB71-887CA1EAE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78F4-0831-467C-92C3-A7E0850E2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510B-ED62-4260-A0F9-7ABE377A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owershellgallery.com/packages/AzureAutomationAuthoringToolkit/0.2.3.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AzureAutomationAuthoringToolkit/0.2.3.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2" y="0"/>
            <a:ext cx="12192001" cy="20491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Do We Integrate Client Side Development 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E874C-75CC-402D-9AC6-BEDB5EDB8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62" y="3100588"/>
            <a:ext cx="3148663" cy="31486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6103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84"/>
            <a:ext cx="12301057" cy="69717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effectLst>
                <a:outerShdw blurRad="50800" dist="50800" dir="4980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65315" y="8584"/>
            <a:ext cx="11542994" cy="515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Wrapping Up:  The End of the Fellowship</a:t>
            </a: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FD120D9E-E21C-4D1C-9BFC-07DB10E3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319" y="241850"/>
            <a:ext cx="3664681" cy="28019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F429B9-1024-462A-BCED-D42B48F6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20" y="5723227"/>
            <a:ext cx="1714500" cy="104775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2AC47C2-36AC-4F90-97D7-413301B193E4}"/>
              </a:ext>
            </a:extLst>
          </p:cNvPr>
          <p:cNvSpPr txBox="1">
            <a:spLocks/>
          </p:cNvSpPr>
          <p:nvPr/>
        </p:nvSpPr>
        <p:spPr>
          <a:xfrm>
            <a:off x="304906" y="1565356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The Tools:  What Do We Need?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The Client Side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The Azure Automation Account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Using the Azure Automation Authoring Toolkit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Setting Up Scripts to Run Unattended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endParaRPr lang="en-US" sz="3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E2D6F-71EC-49A0-BCB1-8D02D76A7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09" y="6417754"/>
            <a:ext cx="1205830" cy="3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1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136771"/>
            <a:ext cx="12055876" cy="67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 Authoring Toolkit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2E712-5C7E-4E02-90FC-9F788A738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59" y="816746"/>
            <a:ext cx="8098958" cy="53195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4BA973-F3B6-4F52-9D25-22C8AAC70806}"/>
              </a:ext>
            </a:extLst>
          </p:cNvPr>
          <p:cNvSpPr/>
          <p:nvPr/>
        </p:nvSpPr>
        <p:spPr>
          <a:xfrm>
            <a:off x="309182" y="6486333"/>
            <a:ext cx="958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https://www.powershellgallery.com/packages/AzureAutomationAuthoringToolkit/0.2.3.3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136771"/>
            <a:ext cx="12055876" cy="67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 Authoring Toolkit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BA973-F3B6-4F52-9D25-22C8AAC70806}"/>
              </a:ext>
            </a:extLst>
          </p:cNvPr>
          <p:cNvSpPr/>
          <p:nvPr/>
        </p:nvSpPr>
        <p:spPr>
          <a:xfrm>
            <a:off x="267237" y="6488668"/>
            <a:ext cx="958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https://www.powershellgallery.com/packages/AzureAutomationAuthoringToolkit/0.2.3.3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8E615-0391-4561-BF1A-CC7D29ED13B0}"/>
              </a:ext>
            </a:extLst>
          </p:cNvPr>
          <p:cNvSpPr/>
          <p:nvPr/>
        </p:nvSpPr>
        <p:spPr>
          <a:xfrm>
            <a:off x="3714306" y="2042886"/>
            <a:ext cx="4210493" cy="3466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40E06-ABF0-4E67-8DFC-D2CA8CF11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66" y="2323431"/>
            <a:ext cx="3000375" cy="290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B65ED5C5-D6FA-4CF6-905D-7964A984B1B2}"/>
              </a:ext>
            </a:extLst>
          </p:cNvPr>
          <p:cNvSpPr/>
          <p:nvPr/>
        </p:nvSpPr>
        <p:spPr>
          <a:xfrm>
            <a:off x="8420091" y="1873899"/>
            <a:ext cx="3124209" cy="1166342"/>
          </a:xfrm>
          <a:prstGeom prst="borderCallout1">
            <a:avLst>
              <a:gd name="adj1" fmla="val 18750"/>
              <a:gd name="adj2" fmla="val -8333"/>
              <a:gd name="adj3" fmla="val 97035"/>
              <a:gd name="adj4" fmla="val -6702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run as administrator to</a:t>
            </a:r>
          </a:p>
          <a:p>
            <a:pPr algn="ctr"/>
            <a:r>
              <a:rPr lang="en-US" dirty="0"/>
              <a:t>Install the toolkit!!</a:t>
            </a:r>
          </a:p>
        </p:txBody>
      </p:sp>
    </p:spTree>
    <p:extLst>
      <p:ext uri="{BB962C8B-B14F-4D97-AF65-F5344CB8AC3E}">
        <p14:creationId xmlns:p14="http://schemas.microsoft.com/office/powerpoint/2010/main" val="9409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136771"/>
            <a:ext cx="12055876" cy="67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 Authoring Toolkit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63154-943A-422F-B236-3B11AFCB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4" y="965716"/>
            <a:ext cx="11229975" cy="4552950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B65ED5C5-D6FA-4CF6-905D-7964A984B1B2}"/>
              </a:ext>
            </a:extLst>
          </p:cNvPr>
          <p:cNvSpPr/>
          <p:nvPr/>
        </p:nvSpPr>
        <p:spPr>
          <a:xfrm>
            <a:off x="8420091" y="1873899"/>
            <a:ext cx="3124209" cy="560957"/>
          </a:xfrm>
          <a:prstGeom prst="borderCallout1">
            <a:avLst>
              <a:gd name="adj1" fmla="val 18750"/>
              <a:gd name="adj2" fmla="val -8333"/>
              <a:gd name="adj3" fmla="val 104094"/>
              <a:gd name="adj4" fmla="val -5035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Need </a:t>
            </a:r>
            <a:r>
              <a:rPr lang="en-US" dirty="0" err="1"/>
              <a:t>PowerShellGet</a:t>
            </a:r>
            <a:endParaRPr lang="en-US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2BB896A-5A6E-4110-B7B3-BA0F0D71C733}"/>
              </a:ext>
            </a:extLst>
          </p:cNvPr>
          <p:cNvSpPr/>
          <p:nvPr/>
        </p:nvSpPr>
        <p:spPr>
          <a:xfrm>
            <a:off x="7832709" y="3211530"/>
            <a:ext cx="3124209" cy="560957"/>
          </a:xfrm>
          <a:prstGeom prst="borderCallout1">
            <a:avLst>
              <a:gd name="adj1" fmla="val 18750"/>
              <a:gd name="adj2" fmla="val -8333"/>
              <a:gd name="adj3" fmla="val 173790"/>
              <a:gd name="adj4" fmla="val -2394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775B1690-CE73-4367-B6FC-E4F04E86399A}"/>
              </a:ext>
            </a:extLst>
          </p:cNvPr>
          <p:cNvSpPr/>
          <p:nvPr/>
        </p:nvSpPr>
        <p:spPr>
          <a:xfrm>
            <a:off x="5228770" y="5377374"/>
            <a:ext cx="3124209" cy="560957"/>
          </a:xfrm>
          <a:prstGeom prst="borderCallout1">
            <a:avLst>
              <a:gd name="adj1" fmla="val 18750"/>
              <a:gd name="adj2" fmla="val -8333"/>
              <a:gd name="adj3" fmla="val -51418"/>
              <a:gd name="adj4" fmla="val -3520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the Toolkit</a:t>
            </a:r>
          </a:p>
        </p:txBody>
      </p:sp>
    </p:spTree>
    <p:extLst>
      <p:ext uri="{BB962C8B-B14F-4D97-AF65-F5344CB8AC3E}">
        <p14:creationId xmlns:p14="http://schemas.microsoft.com/office/powerpoint/2010/main" val="176398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055876" cy="67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 Authoring Toolkit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1E9612-4DB8-42C6-A81C-3E7645B8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3" y="679975"/>
            <a:ext cx="8034496" cy="610283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B65ED5C5-D6FA-4CF6-905D-7964A984B1B2}"/>
              </a:ext>
            </a:extLst>
          </p:cNvPr>
          <p:cNvSpPr/>
          <p:nvPr/>
        </p:nvSpPr>
        <p:spPr>
          <a:xfrm>
            <a:off x="3458313" y="4183404"/>
            <a:ext cx="2740542" cy="946171"/>
          </a:xfrm>
          <a:prstGeom prst="borderCallout1">
            <a:avLst>
              <a:gd name="adj1" fmla="val -16803"/>
              <a:gd name="adj2" fmla="val 57691"/>
              <a:gd name="adj3" fmla="val -250400"/>
              <a:gd name="adj4" fmla="val 107804"/>
            </a:avLst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Automation Integration </a:t>
            </a:r>
          </a:p>
          <a:p>
            <a:pPr algn="ctr"/>
            <a:r>
              <a:rPr lang="en-US" dirty="0"/>
              <a:t>Control Panel</a:t>
            </a:r>
          </a:p>
        </p:txBody>
      </p:sp>
    </p:spTree>
    <p:extLst>
      <p:ext uri="{BB962C8B-B14F-4D97-AF65-F5344CB8AC3E}">
        <p14:creationId xmlns:p14="http://schemas.microsoft.com/office/powerpoint/2010/main" val="285609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238" y="1462749"/>
            <a:ext cx="9859116" cy="896849"/>
          </a:xfrm>
        </p:spPr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Demo Azure Authoring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0E55D-7584-42A3-AC3B-7202060C1FEA}"/>
              </a:ext>
            </a:extLst>
          </p:cNvPr>
          <p:cNvSpPr/>
          <p:nvPr/>
        </p:nvSpPr>
        <p:spPr>
          <a:xfrm>
            <a:off x="2469238" y="5865346"/>
            <a:ext cx="4704493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53" dirty="0"/>
              <a:t>https://github.com/bcafferky/shared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2BBF9-308B-49E7-9A16-FEBF18793EFB}"/>
              </a:ext>
            </a:extLst>
          </p:cNvPr>
          <p:cNvSpPr txBox="1"/>
          <p:nvPr/>
        </p:nvSpPr>
        <p:spPr>
          <a:xfrm>
            <a:off x="189238" y="5783879"/>
            <a:ext cx="218667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 Code at:</a:t>
            </a:r>
          </a:p>
        </p:txBody>
      </p:sp>
    </p:spTree>
    <p:extLst>
      <p:ext uri="{BB962C8B-B14F-4D97-AF65-F5344CB8AC3E}">
        <p14:creationId xmlns:p14="http://schemas.microsoft.com/office/powerpoint/2010/main" val="23755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D98AA3-F6E5-4812-913B-DE6CE71524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5" y="824766"/>
            <a:ext cx="11025905" cy="57370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51C910-6720-4B3A-AFA8-76C9B415B69B}"/>
              </a:ext>
            </a:extLst>
          </p:cNvPr>
          <p:cNvSpPr txBox="1"/>
          <p:nvPr/>
        </p:nvSpPr>
        <p:spPr>
          <a:xfrm>
            <a:off x="2462136" y="153187"/>
            <a:ext cx="7085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Automation Authoring Toolkit - Runbooks</a:t>
            </a:r>
          </a:p>
        </p:txBody>
      </p:sp>
    </p:spTree>
    <p:extLst>
      <p:ext uri="{BB962C8B-B14F-4D97-AF65-F5344CB8AC3E}">
        <p14:creationId xmlns:p14="http://schemas.microsoft.com/office/powerpoint/2010/main" val="8395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360D5-4A43-4993-A52F-04446081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7" y="561586"/>
            <a:ext cx="8794665" cy="6074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5FE0F2-C256-47F6-867A-0290E2CB9A23}"/>
              </a:ext>
            </a:extLst>
          </p:cNvPr>
          <p:cNvSpPr txBox="1"/>
          <p:nvPr/>
        </p:nvSpPr>
        <p:spPr>
          <a:xfrm>
            <a:off x="2577546" y="99921"/>
            <a:ext cx="696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Automation Authoring Toolkit - Storage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7B195D7-339E-4BB6-A23E-4ECD78443D12}"/>
              </a:ext>
            </a:extLst>
          </p:cNvPr>
          <p:cNvSpPr/>
          <p:nvPr/>
        </p:nvSpPr>
        <p:spPr>
          <a:xfrm>
            <a:off x="6842960" y="3842089"/>
            <a:ext cx="1997476" cy="994299"/>
          </a:xfrm>
          <a:prstGeom prst="borderCallout1">
            <a:avLst>
              <a:gd name="adj1" fmla="val 103121"/>
              <a:gd name="adj2" fmla="val 37445"/>
              <a:gd name="adj3" fmla="val 206577"/>
              <a:gd name="adj4" fmla="val 41092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Create Azure Storage to Hold the Module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FCF33E4-9E3D-4141-BED4-8F94250F18E1}"/>
              </a:ext>
            </a:extLst>
          </p:cNvPr>
          <p:cNvSpPr/>
          <p:nvPr/>
        </p:nvSpPr>
        <p:spPr>
          <a:xfrm>
            <a:off x="6960406" y="1849570"/>
            <a:ext cx="3124209" cy="1166342"/>
          </a:xfrm>
          <a:prstGeom prst="borderCallout1">
            <a:avLst>
              <a:gd name="adj1" fmla="val 18750"/>
              <a:gd name="adj2" fmla="val -8333"/>
              <a:gd name="adj3" fmla="val 59943"/>
              <a:gd name="adj4" fmla="val -61843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Zipping Required.  Can upload directly from your WindowsPowerShell\Modules folder!</a:t>
            </a:r>
          </a:p>
        </p:txBody>
      </p:sp>
    </p:spTree>
    <p:extLst>
      <p:ext uri="{BB962C8B-B14F-4D97-AF65-F5344CB8AC3E}">
        <p14:creationId xmlns:p14="http://schemas.microsoft.com/office/powerpoint/2010/main" val="2621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FE0F2-C256-47F6-867A-0290E2CB9A23}"/>
              </a:ext>
            </a:extLst>
          </p:cNvPr>
          <p:cNvSpPr txBox="1"/>
          <p:nvPr/>
        </p:nvSpPr>
        <p:spPr>
          <a:xfrm>
            <a:off x="2742917" y="107723"/>
            <a:ext cx="6373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Uploaded Custom Modules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B38F6-E29C-4164-A32B-0AB4167C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7" y="1252447"/>
            <a:ext cx="5007033" cy="539109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D7B195D7-339E-4BB6-A23E-4ECD78443D12}"/>
              </a:ext>
            </a:extLst>
          </p:cNvPr>
          <p:cNvSpPr/>
          <p:nvPr/>
        </p:nvSpPr>
        <p:spPr>
          <a:xfrm>
            <a:off x="6096000" y="4016898"/>
            <a:ext cx="1997476" cy="994299"/>
          </a:xfrm>
          <a:prstGeom prst="borderCallout1">
            <a:avLst>
              <a:gd name="adj1" fmla="val 18750"/>
              <a:gd name="adj2" fmla="val -8333"/>
              <a:gd name="adj3" fmla="val 55948"/>
              <a:gd name="adj4" fmla="val -36966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Functions Available</a:t>
            </a:r>
          </a:p>
        </p:txBody>
      </p:sp>
    </p:spTree>
    <p:extLst>
      <p:ext uri="{BB962C8B-B14F-4D97-AF65-F5344CB8AC3E}">
        <p14:creationId xmlns:p14="http://schemas.microsoft.com/office/powerpoint/2010/main" val="3681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</TotalTime>
  <Words>278</Words>
  <Application>Microsoft Office PowerPoint</Application>
  <PresentationFormat>Widescreen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Black</vt:lpstr>
      <vt:lpstr>Arial Rounded MT Bold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Azure Authoring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7</cp:revision>
  <dcterms:created xsi:type="dcterms:W3CDTF">2018-08-28T14:31:04Z</dcterms:created>
  <dcterms:modified xsi:type="dcterms:W3CDTF">2018-09-03T15:05:45Z</dcterms:modified>
</cp:coreProperties>
</file>