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483" r:id="rId2"/>
    <p:sldId id="491" r:id="rId3"/>
    <p:sldId id="489" r:id="rId4"/>
    <p:sldId id="486" r:id="rId5"/>
    <p:sldId id="484" r:id="rId6"/>
    <p:sldId id="485" r:id="rId7"/>
    <p:sldId id="487" r:id="rId8"/>
    <p:sldId id="488" r:id="rId9"/>
    <p:sldId id="49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5" end="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7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5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cafferky/shared/tree/master/PythonAnaconda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packages/py3.6_win-6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naconda.com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Data Science with Python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and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the Shiny Toys of Anaconda</a:t>
            </a:r>
          </a:p>
        </p:txBody>
      </p:sp>
      <p:pic>
        <p:nvPicPr>
          <p:cNvPr id="1028" name="Picture 4" descr="Image result for python anaconda">
            <a:extLst>
              <a:ext uri="{FF2B5EF4-FFF2-40B4-BE49-F238E27FC236}">
                <a16:creationId xmlns:a16="http://schemas.microsoft.com/office/drawing/2014/main" id="{47EB855D-EA3B-4598-B3C4-F025ACB9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83" y="2534726"/>
            <a:ext cx="3241349" cy="16206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34" y="2332946"/>
            <a:ext cx="2024236" cy="20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0E214-778F-4109-8328-72D8F16C3768}"/>
              </a:ext>
            </a:extLst>
          </p:cNvPr>
          <p:cNvSpPr txBox="1"/>
          <p:nvPr/>
        </p:nvSpPr>
        <p:spPr>
          <a:xfrm>
            <a:off x="4524484" y="5009137"/>
            <a:ext cx="3356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 </a:t>
            </a:r>
          </a:p>
        </p:txBody>
      </p:sp>
      <p:pic>
        <p:nvPicPr>
          <p:cNvPr id="6" name="Picture 5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0C40C18C-AB09-4D46-8AB7-96790CA76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541" y="3429000"/>
            <a:ext cx="2419709" cy="24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Data Science with Python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and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the Shiny Toys of Anaconda</a:t>
            </a:r>
          </a:p>
        </p:txBody>
      </p:sp>
      <p:pic>
        <p:nvPicPr>
          <p:cNvPr id="1028" name="Picture 4" descr="Image result for python anaconda">
            <a:extLst>
              <a:ext uri="{FF2B5EF4-FFF2-40B4-BE49-F238E27FC236}">
                <a16:creationId xmlns:a16="http://schemas.microsoft.com/office/drawing/2014/main" id="{47EB855D-EA3B-4598-B3C4-F025ACB9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64" y="3115227"/>
            <a:ext cx="4846091" cy="24230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13" y="2876410"/>
            <a:ext cx="2900680" cy="290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0E214-778F-4109-8328-72D8F16C3768}"/>
              </a:ext>
            </a:extLst>
          </p:cNvPr>
          <p:cNvSpPr txBox="1"/>
          <p:nvPr/>
        </p:nvSpPr>
        <p:spPr>
          <a:xfrm>
            <a:off x="325120" y="6018427"/>
            <a:ext cx="3356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 </a:t>
            </a:r>
          </a:p>
        </p:txBody>
      </p:sp>
    </p:spTree>
    <p:extLst>
      <p:ext uri="{BB962C8B-B14F-4D97-AF65-F5344CB8AC3E}">
        <p14:creationId xmlns:p14="http://schemas.microsoft.com/office/powerpoint/2010/main" val="157782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1295017" cy="489416"/>
          </a:xfrm>
        </p:spPr>
        <p:txBody>
          <a:bodyPr/>
          <a:lstStyle/>
          <a:p>
            <a:r>
              <a:rPr lang="en-US" sz="3200" dirty="0"/>
              <a:t>Getting Started with Anaconda</a:t>
            </a:r>
          </a:p>
        </p:txBody>
      </p:sp>
      <p:pic>
        <p:nvPicPr>
          <p:cNvPr id="2050" name="Picture 2" descr="Image result for setup install cartoon">
            <a:extLst>
              <a:ext uri="{FF2B5EF4-FFF2-40B4-BE49-F238E27FC236}">
                <a16:creationId xmlns:a16="http://schemas.microsoft.com/office/drawing/2014/main" id="{B4938202-1EF6-4CAA-91C3-1CD5DAC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64" y="1280357"/>
            <a:ext cx="3025454" cy="209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anaconda">
            <a:extLst>
              <a:ext uri="{FF2B5EF4-FFF2-40B4-BE49-F238E27FC236}">
                <a16:creationId xmlns:a16="http://schemas.microsoft.com/office/drawing/2014/main" id="{47EB855D-EA3B-4598-B3C4-F025ACB9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911" y="3621332"/>
            <a:ext cx="3778178" cy="1889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962A87-BEB4-4650-84D3-8D71AE9C2EB1}"/>
              </a:ext>
            </a:extLst>
          </p:cNvPr>
          <p:cNvSpPr/>
          <p:nvPr/>
        </p:nvSpPr>
        <p:spPr>
          <a:xfrm>
            <a:off x="2228572" y="5961511"/>
            <a:ext cx="8123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https://github.com/bcafferky/shared/tree/master/PythonAnaconda</a:t>
            </a:r>
            <a:endParaRPr lang="en-US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52A307D-5C28-4C82-9369-A899390CCF8C}"/>
              </a:ext>
            </a:extLst>
          </p:cNvPr>
          <p:cNvSpPr/>
          <p:nvPr/>
        </p:nvSpPr>
        <p:spPr>
          <a:xfrm>
            <a:off x="9023229" y="1337115"/>
            <a:ext cx="2932982" cy="2091885"/>
          </a:xfrm>
          <a:prstGeom prst="cloudCallou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now for something completely different!</a:t>
            </a:r>
          </a:p>
        </p:txBody>
      </p:sp>
    </p:spTree>
    <p:extLst>
      <p:ext uri="{BB962C8B-B14F-4D97-AF65-F5344CB8AC3E}">
        <p14:creationId xmlns:p14="http://schemas.microsoft.com/office/powerpoint/2010/main" val="99971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Anaconda Libraries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91226-92FE-4766-BE9E-C81772CE812E}"/>
              </a:ext>
            </a:extLst>
          </p:cNvPr>
          <p:cNvSpPr/>
          <p:nvPr/>
        </p:nvSpPr>
        <p:spPr>
          <a:xfrm>
            <a:off x="3503488" y="2044557"/>
            <a:ext cx="1263721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E6C7E-8B74-4F4E-AE85-D7D14CA1BCAA}"/>
              </a:ext>
            </a:extLst>
          </p:cNvPr>
          <p:cNvSpPr/>
          <p:nvPr/>
        </p:nvSpPr>
        <p:spPr>
          <a:xfrm>
            <a:off x="6096000" y="2044557"/>
            <a:ext cx="1114697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0986F-E759-45A8-970A-BD33E9AB886B}"/>
              </a:ext>
            </a:extLst>
          </p:cNvPr>
          <p:cNvSpPr/>
          <p:nvPr/>
        </p:nvSpPr>
        <p:spPr>
          <a:xfrm>
            <a:off x="461553" y="6058041"/>
            <a:ext cx="7602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https://docs.anaconda.com/anaconda/packages/py3.6_win-64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49338-8345-4AFF-8978-D7DEEE0912FA}"/>
              </a:ext>
            </a:extLst>
          </p:cNvPr>
          <p:cNvSpPr txBox="1"/>
          <p:nvPr/>
        </p:nvSpPr>
        <p:spPr>
          <a:xfrm>
            <a:off x="1512053" y="1556810"/>
            <a:ext cx="91678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Matplotlib - Visualizations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NumPy – Arrays and Number Crunching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Scikit-learn – Data Science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Pandas – Data Wrangling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Seaborn – Visualizations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SQLAlchemy – SQL Support and Database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0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Installing Anaconda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3265-024F-43C9-9FF2-C9B00862400D}"/>
              </a:ext>
            </a:extLst>
          </p:cNvPr>
          <p:cNvSpPr txBox="1"/>
          <p:nvPr/>
        </p:nvSpPr>
        <p:spPr>
          <a:xfrm>
            <a:off x="567839" y="1278229"/>
            <a:ext cx="101979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Anaconda Distribution</a:t>
            </a: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050" name="Picture 2" descr="Image result for python anaconda">
            <a:extLst>
              <a:ext uri="{FF2B5EF4-FFF2-40B4-BE49-F238E27FC236}">
                <a16:creationId xmlns:a16="http://schemas.microsoft.com/office/drawing/2014/main" id="{05E26961-F308-4234-90D9-BB365326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16" y="2311387"/>
            <a:ext cx="20764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9C9F18-A888-4494-BB66-7B55385F4A25}"/>
              </a:ext>
            </a:extLst>
          </p:cNvPr>
          <p:cNvSpPr/>
          <p:nvPr/>
        </p:nvSpPr>
        <p:spPr>
          <a:xfrm>
            <a:off x="1065272" y="3562564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8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Anaconda Goodies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97D09-4B9F-4AD4-A16A-E13F933E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80" y="1136577"/>
            <a:ext cx="9298112" cy="5230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191226-92FE-4766-BE9E-C81772CE812E}"/>
              </a:ext>
            </a:extLst>
          </p:cNvPr>
          <p:cNvSpPr/>
          <p:nvPr/>
        </p:nvSpPr>
        <p:spPr>
          <a:xfrm>
            <a:off x="3503488" y="2044557"/>
            <a:ext cx="1263721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E6C7E-8B74-4F4E-AE85-D7D14CA1BCAA}"/>
              </a:ext>
            </a:extLst>
          </p:cNvPr>
          <p:cNvSpPr/>
          <p:nvPr/>
        </p:nvSpPr>
        <p:spPr>
          <a:xfrm>
            <a:off x="6096000" y="2044557"/>
            <a:ext cx="1114697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Package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3265-024F-43C9-9FF2-C9B00862400D}"/>
              </a:ext>
            </a:extLst>
          </p:cNvPr>
          <p:cNvSpPr txBox="1"/>
          <p:nvPr/>
        </p:nvSpPr>
        <p:spPr>
          <a:xfrm>
            <a:off x="413726" y="1103568"/>
            <a:ext cx="101979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pip</a:t>
            </a: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</a:rPr>
              <a:t>conda</a:t>
            </a:r>
            <a:endParaRPr lang="en-US" sz="20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050" name="Picture 2" descr="Image result for python anaconda">
            <a:extLst>
              <a:ext uri="{FF2B5EF4-FFF2-40B4-BE49-F238E27FC236}">
                <a16:creationId xmlns:a16="http://schemas.microsoft.com/office/drawing/2014/main" id="{05E26961-F308-4234-90D9-BB365326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16" y="2311387"/>
            <a:ext cx="20764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B1A6A-E0FA-4EB9-953D-4693922B0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31" y="1719637"/>
            <a:ext cx="6688895" cy="171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49F0B-7930-414C-BC9B-D5CB4DB3C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931" y="4378311"/>
            <a:ext cx="6781363" cy="1711850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3373D4F4-F81C-45D2-9A0F-2822265189FA}"/>
              </a:ext>
            </a:extLst>
          </p:cNvPr>
          <p:cNvSpPr/>
          <p:nvPr/>
        </p:nvSpPr>
        <p:spPr>
          <a:xfrm>
            <a:off x="2734984" y="1103568"/>
            <a:ext cx="2777705" cy="560717"/>
          </a:xfrm>
          <a:prstGeom prst="borderCallout1">
            <a:avLst>
              <a:gd name="adj1" fmla="val 43366"/>
              <a:gd name="adj2" fmla="val -5538"/>
              <a:gd name="adj3" fmla="val 44808"/>
              <a:gd name="adj4" fmla="val -3678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Installs Packages</a:t>
            </a:r>
          </a:p>
        </p:txBody>
      </p:sp>
    </p:spTree>
    <p:extLst>
      <p:ext uri="{BB962C8B-B14F-4D97-AF65-F5344CB8AC3E}">
        <p14:creationId xmlns:p14="http://schemas.microsoft.com/office/powerpoint/2010/main" val="84574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Pip vs. Conda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91226-92FE-4766-BE9E-C81772CE812E}"/>
              </a:ext>
            </a:extLst>
          </p:cNvPr>
          <p:cNvSpPr/>
          <p:nvPr/>
        </p:nvSpPr>
        <p:spPr>
          <a:xfrm>
            <a:off x="3503488" y="2044557"/>
            <a:ext cx="1263721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E6C7E-8B74-4F4E-AE85-D7D14CA1BCAA}"/>
              </a:ext>
            </a:extLst>
          </p:cNvPr>
          <p:cNvSpPr/>
          <p:nvPr/>
        </p:nvSpPr>
        <p:spPr>
          <a:xfrm>
            <a:off x="6096000" y="2044557"/>
            <a:ext cx="1114697" cy="138444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C53A2-4182-4CA6-99A0-76616B86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3" y="1241215"/>
            <a:ext cx="9364663" cy="44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Wrapping Up</a:t>
            </a:r>
          </a:p>
        </p:txBody>
      </p:sp>
      <p:pic>
        <p:nvPicPr>
          <p:cNvPr id="1028" name="Picture 4" descr="Image result for python anaconda">
            <a:extLst>
              <a:ext uri="{FF2B5EF4-FFF2-40B4-BE49-F238E27FC236}">
                <a16:creationId xmlns:a16="http://schemas.microsoft.com/office/drawing/2014/main" id="{47EB855D-EA3B-4598-B3C4-F025ACB9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0" y="1978660"/>
            <a:ext cx="4846091" cy="24230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37" y="1978660"/>
            <a:ext cx="2900680" cy="290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983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66874</TotalTime>
  <Words>120</Words>
  <Application>Microsoft Office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Segoe UI Light</vt:lpstr>
      <vt:lpstr>Wingdings 3</vt:lpstr>
      <vt:lpstr>Ion</vt:lpstr>
      <vt:lpstr>Data Science with Python  and  the Shiny Toys of Anaconda</vt:lpstr>
      <vt:lpstr>Data Science with Python  and  the Shiny Toys of Anaconda</vt:lpstr>
      <vt:lpstr>Getting Started with Anaconda</vt:lpstr>
      <vt:lpstr>Anaconda Libraries</vt:lpstr>
      <vt:lpstr>Installing Anaconda</vt:lpstr>
      <vt:lpstr>Anaconda Goodies</vt:lpstr>
      <vt:lpstr>Package Management</vt:lpstr>
      <vt:lpstr>Pip vs. Conda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479</cp:revision>
  <dcterms:created xsi:type="dcterms:W3CDTF">2015-12-02T19:37:42Z</dcterms:created>
  <dcterms:modified xsi:type="dcterms:W3CDTF">2018-02-16T14:25:50Z</dcterms:modified>
</cp:coreProperties>
</file>