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581" r:id="rId2"/>
    <p:sldId id="575" r:id="rId3"/>
    <p:sldId id="576" r:id="rId4"/>
    <p:sldId id="571" r:id="rId5"/>
    <p:sldId id="574" r:id="rId6"/>
    <p:sldId id="565" r:id="rId7"/>
    <p:sldId id="579" r:id="rId8"/>
    <p:sldId id="566" r:id="rId9"/>
    <p:sldId id="572" r:id="rId10"/>
    <p:sldId id="578" r:id="rId11"/>
    <p:sldId id="569" r:id="rId12"/>
    <p:sldId id="577" r:id="rId13"/>
    <p:sldId id="580" r:id="rId14"/>
    <p:sldId id="573" r:id="rId15"/>
    <p:sldId id="5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etup.com/GreaterBoston-DataScienceGrou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B885D-E94A-4AB4-BA13-39982359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08" y="971249"/>
            <a:ext cx="6464972" cy="5368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2642379" y="6339739"/>
            <a:ext cx="10073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https://www.meetup.com/GreaterBoston-DataScienceGroup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3115084" cy="17179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32" y="4721303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08803" y="4287330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663505" y="427175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629585" y="42847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36697" y="427496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49369" y="434638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738246" y="308354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Private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46187-04E4-49D0-BD11-5B9D72029BAC}"/>
              </a:ext>
            </a:extLst>
          </p:cNvPr>
          <p:cNvSpPr/>
          <p:nvPr/>
        </p:nvSpPr>
        <p:spPr>
          <a:xfrm>
            <a:off x="8509091" y="8081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84CBE3-2BD3-424E-8CC8-C00BEDAC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3" y="282575"/>
            <a:ext cx="555190" cy="44894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361480" y="3418906"/>
            <a:ext cx="1120983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1781692" y="1170083"/>
            <a:ext cx="1414948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Machine Learning Studio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3340405" y="3418906"/>
            <a:ext cx="1245252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Lake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4903802" y="3418906"/>
            <a:ext cx="955463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DW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10865376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Preview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9" y="2424838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8" y="4712698"/>
            <a:ext cx="375648" cy="3081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8010478" y="3442254"/>
            <a:ext cx="1138855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DA0677-E70C-4E36-A224-0AA007F86E0B}"/>
              </a:ext>
            </a:extLst>
          </p:cNvPr>
          <p:cNvSpPr/>
          <p:nvPr/>
        </p:nvSpPr>
        <p:spPr>
          <a:xfrm>
            <a:off x="6189080" y="3418906"/>
            <a:ext cx="1487781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MI/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DB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* Planned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3F305-F22F-4BCA-A8AD-2CC3B47AF8FE}"/>
              </a:ext>
            </a:extLst>
          </p:cNvPr>
          <p:cNvSpPr/>
          <p:nvPr/>
        </p:nvSpPr>
        <p:spPr>
          <a:xfrm>
            <a:off x="410394" y="1170083"/>
            <a:ext cx="1120983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" y="2424837"/>
            <a:ext cx="375648" cy="3081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82D765-1D7D-4B98-9A0E-B74FD6B98032}"/>
              </a:ext>
            </a:extLst>
          </p:cNvPr>
          <p:cNvSpPr/>
          <p:nvPr/>
        </p:nvSpPr>
        <p:spPr>
          <a:xfrm>
            <a:off x="9533061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0" y="4603583"/>
            <a:ext cx="407697" cy="30814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DFBF4-C4BF-48EF-AA58-49831DEC84B8}"/>
              </a:ext>
            </a:extLst>
          </p:cNvPr>
          <p:cNvSpPr/>
          <p:nvPr/>
        </p:nvSpPr>
        <p:spPr>
          <a:xfrm>
            <a:off x="3475188" y="1231444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Work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879AE554-F8AA-4952-8450-9B3857B7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7" y="26877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4" y="242483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19" y="47294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9" y="4625310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35" y="4626939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6" y="464989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2" y="239083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2133727" y="128046"/>
            <a:ext cx="627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R and Python Support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27588" y="5479378"/>
            <a:ext cx="658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01B0B6-0973-4BCC-9CD7-42B18378D367}"/>
              </a:ext>
            </a:extLst>
          </p:cNvPr>
          <p:cNvSpPr/>
          <p:nvPr/>
        </p:nvSpPr>
        <p:spPr>
          <a:xfrm>
            <a:off x="1867152" y="3418906"/>
            <a:ext cx="1245252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Analysis Services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6" y="4545849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878ED-50B0-4C48-9797-F923752319AD}"/>
              </a:ext>
            </a:extLst>
          </p:cNvPr>
          <p:cNvCxnSpPr/>
          <p:nvPr/>
        </p:nvCxnSpPr>
        <p:spPr>
          <a:xfrm>
            <a:off x="1426243" y="2850849"/>
            <a:ext cx="898946" cy="56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934A4D-1EBE-41DC-BC24-2D65484F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279" y="3004262"/>
            <a:ext cx="1139506" cy="2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1125770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40271</TotalTime>
  <Words>313</Words>
  <Application>Microsoft Office PowerPoint</Application>
  <PresentationFormat>Widescreen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MS PGothic</vt:lpstr>
      <vt:lpstr>Arial</vt:lpstr>
      <vt:lpstr>Arial Black</vt:lpstr>
      <vt:lpstr>Arial Rounded MT Bold</vt:lpstr>
      <vt:lpstr>Calibri</vt:lpstr>
      <vt:lpstr>Calisto MT</vt:lpstr>
      <vt:lpstr>Century Gothic</vt:lpstr>
      <vt:lpstr>Segoe UI Light</vt:lpstr>
      <vt:lpstr>Wingdings 3</vt:lpstr>
      <vt:lpstr>Ion</vt:lpstr>
      <vt:lpstr>PowerPoint Presentation</vt:lpstr>
      <vt:lpstr>Why So Many Options?</vt:lpstr>
      <vt:lpstr>Data Science, ML, and AI Perspective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HDInsight</vt:lpstr>
      <vt:lpstr>Data Lake Analytics – U-SQL</vt:lpstr>
      <vt:lpstr>on Azure (Private Preview)</vt:lpstr>
      <vt:lpstr>on Azure (Private Preview)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543</cp:revision>
  <dcterms:created xsi:type="dcterms:W3CDTF">2015-12-02T19:37:42Z</dcterms:created>
  <dcterms:modified xsi:type="dcterms:W3CDTF">2018-01-12T17:39:06Z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