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617" r:id="rId3"/>
    <p:sldId id="273" r:id="rId4"/>
    <p:sldId id="612" r:id="rId5"/>
    <p:sldId id="613" r:id="rId6"/>
    <p:sldId id="614" r:id="rId7"/>
    <p:sldId id="61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7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20" autoAdjust="0"/>
  </p:normalViewPr>
  <p:slideViewPr>
    <p:cSldViewPr snapToGrid="0">
      <p:cViewPr varScale="1">
        <p:scale>
          <a:sx n="106" d="100"/>
          <a:sy n="106" d="100"/>
        </p:scale>
        <p:origin x="7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80374-432B-4306-A051-DDAE949C07C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324F-CC61-4A1C-A398-13A8123E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4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FFF06F-4AD9-4193-9CD0-98B71BB94447}"/>
              </a:ext>
            </a:extLst>
          </p:cNvPr>
          <p:cNvSpPr/>
          <p:nvPr userDrawn="1"/>
        </p:nvSpPr>
        <p:spPr>
          <a:xfrm>
            <a:off x="1" y="1014153"/>
            <a:ext cx="12192002" cy="58438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8969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07601B-38E7-4DA6-980A-97D376244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844523"/>
          </a:xfrm>
          <a:prstGeom prst="rect">
            <a:avLst/>
          </a:prstGeom>
        </p:spPr>
        <p:txBody>
          <a:bodyPr/>
          <a:lstStyle>
            <a:lvl1pPr algn="ctr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43111"/>
            <a:ext cx="102763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8075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3E562-54AD-4434-B0EB-471CA5CCD2D2}"/>
              </a:ext>
            </a:extLst>
          </p:cNvPr>
          <p:cNvSpPr/>
          <p:nvPr userDrawn="1"/>
        </p:nvSpPr>
        <p:spPr>
          <a:xfrm>
            <a:off x="-1590" y="990355"/>
            <a:ext cx="12192002" cy="5926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leanpng.com/png-bookkeeping-accountant-accounting-microsoft-excel-202974/download-png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leanpng.com/png-bookkeeping-accountant-accounting-microsoft-excel-202974/download-png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4" y="88348"/>
            <a:ext cx="12192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Technical Skills You Need Now!!!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B9359-3E20-4532-93FA-672F5F56CC50}"/>
              </a:ext>
            </a:extLst>
          </p:cNvPr>
          <p:cNvSpPr/>
          <p:nvPr/>
        </p:nvSpPr>
        <p:spPr>
          <a:xfrm>
            <a:off x="726656" y="5800500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sp>
        <p:nvSpPr>
          <p:cNvPr id="18" name="Rectangle 17">
            <a:hlinkClick r:id="rId3"/>
            <a:extLst>
              <a:ext uri="{FF2B5EF4-FFF2-40B4-BE49-F238E27FC236}">
                <a16:creationId xmlns:a16="http://schemas.microsoft.com/office/drawing/2014/main" id="{7597F630-46D9-4B79-BDC4-ED71B3C2C14A}"/>
              </a:ext>
            </a:extLst>
          </p:cNvPr>
          <p:cNvSpPr/>
          <p:nvPr/>
        </p:nvSpPr>
        <p:spPr>
          <a:xfrm>
            <a:off x="232095" y="6385275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https://github.com/bcafferky/shared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FC354-A4F3-4209-9006-74DA1C0010C5}"/>
              </a:ext>
            </a:extLst>
          </p:cNvPr>
          <p:cNvSpPr/>
          <p:nvPr/>
        </p:nvSpPr>
        <p:spPr>
          <a:xfrm>
            <a:off x="0" y="-1"/>
            <a:ext cx="12192000" cy="11303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3B3E20-42BD-471C-A136-C670AD8ABB07}"/>
              </a:ext>
            </a:extLst>
          </p:cNvPr>
          <p:cNvSpPr txBox="1">
            <a:spLocks/>
          </p:cNvSpPr>
          <p:nvPr/>
        </p:nvSpPr>
        <p:spPr>
          <a:xfrm>
            <a:off x="74154" y="235775"/>
            <a:ext cx="12065252" cy="914400"/>
          </a:xfrm>
          <a:prstGeom prst="rect">
            <a:avLst/>
          </a:prstGeom>
          <a:solidFill>
            <a:srgbClr val="00206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latin typeface="Lato Black" panose="020F0A02020204030203" pitchFamily="34" charset="0"/>
              </a:rPr>
              <a:t>How to Create a </a:t>
            </a:r>
          </a:p>
          <a:p>
            <a:r>
              <a:rPr lang="en-US" sz="6000" dirty="0">
                <a:solidFill>
                  <a:srgbClr val="FFFF00"/>
                </a:solidFill>
                <a:latin typeface="Lato Black" panose="020F0A02020204030203" pitchFamily="34" charset="0"/>
              </a:rPr>
              <a:t>Virtual Machine in Azure</a:t>
            </a:r>
          </a:p>
        </p:txBody>
      </p:sp>
      <p:pic>
        <p:nvPicPr>
          <p:cNvPr id="6" name="Picture 6" descr="Image result for azure vm">
            <a:extLst>
              <a:ext uri="{FF2B5EF4-FFF2-40B4-BE49-F238E27FC236}">
                <a16:creationId xmlns:a16="http://schemas.microsoft.com/office/drawing/2014/main" id="{DA77DD7F-1E6B-4637-8D72-3F21F94E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52" y="2454155"/>
            <a:ext cx="3352800" cy="3114675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EFDCC16-2E65-4D56-A0FD-98C3B6F5E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79712" y="2454155"/>
            <a:ext cx="2401049" cy="29770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5F17C6-F921-4242-B32B-9F58FFCF57BA}"/>
              </a:ext>
            </a:extLst>
          </p:cNvPr>
          <p:cNvSpPr/>
          <p:nvPr/>
        </p:nvSpPr>
        <p:spPr>
          <a:xfrm>
            <a:off x="4007680" y="655420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https://www.cleanpng.com/png-bookkeeping-accountant-accounting-microsoft-excel-202974/download-png.html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216766-E148-4AB2-860E-8F6E5F0457C8}"/>
              </a:ext>
            </a:extLst>
          </p:cNvPr>
          <p:cNvSpPr txBox="1">
            <a:spLocks/>
          </p:cNvSpPr>
          <p:nvPr/>
        </p:nvSpPr>
        <p:spPr>
          <a:xfrm>
            <a:off x="8165110" y="2103737"/>
            <a:ext cx="3731143" cy="914400"/>
          </a:xfrm>
          <a:prstGeom prst="rect">
            <a:avLst/>
          </a:prstGeom>
          <a:solidFill>
            <a:srgbClr val="00206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latin typeface="Lato Black" panose="020F0A02020204030203" pitchFamily="34" charset="0"/>
              </a:rPr>
              <a:t>Part 1: The Easy Way</a:t>
            </a:r>
          </a:p>
        </p:txBody>
      </p:sp>
    </p:spTree>
    <p:extLst>
      <p:ext uri="{BB962C8B-B14F-4D97-AF65-F5344CB8AC3E}">
        <p14:creationId xmlns:p14="http://schemas.microsoft.com/office/powerpoint/2010/main" val="371407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4" y="88348"/>
            <a:ext cx="12192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Technical Skills You Need Now!!!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B9359-3E20-4532-93FA-672F5F56CC50}"/>
              </a:ext>
            </a:extLst>
          </p:cNvPr>
          <p:cNvSpPr/>
          <p:nvPr/>
        </p:nvSpPr>
        <p:spPr>
          <a:xfrm>
            <a:off x="726656" y="5800500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sp>
        <p:nvSpPr>
          <p:cNvPr id="18" name="Rectangle 17">
            <a:hlinkClick r:id="rId3"/>
            <a:extLst>
              <a:ext uri="{FF2B5EF4-FFF2-40B4-BE49-F238E27FC236}">
                <a16:creationId xmlns:a16="http://schemas.microsoft.com/office/drawing/2014/main" id="{7597F630-46D9-4B79-BDC4-ED71B3C2C14A}"/>
              </a:ext>
            </a:extLst>
          </p:cNvPr>
          <p:cNvSpPr/>
          <p:nvPr/>
        </p:nvSpPr>
        <p:spPr>
          <a:xfrm>
            <a:off x="232095" y="6385275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https://github.com/bcafferky/shared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FC354-A4F3-4209-9006-74DA1C0010C5}"/>
              </a:ext>
            </a:extLst>
          </p:cNvPr>
          <p:cNvSpPr/>
          <p:nvPr/>
        </p:nvSpPr>
        <p:spPr>
          <a:xfrm>
            <a:off x="0" y="-1"/>
            <a:ext cx="12192000" cy="11303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3B3E20-42BD-471C-A136-C670AD8ABB07}"/>
              </a:ext>
            </a:extLst>
          </p:cNvPr>
          <p:cNvSpPr txBox="1">
            <a:spLocks/>
          </p:cNvSpPr>
          <p:nvPr/>
        </p:nvSpPr>
        <p:spPr>
          <a:xfrm>
            <a:off x="74154" y="235775"/>
            <a:ext cx="12065252" cy="914400"/>
          </a:xfrm>
          <a:prstGeom prst="rect">
            <a:avLst/>
          </a:prstGeom>
          <a:solidFill>
            <a:srgbClr val="00206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latin typeface="Lato Black" panose="020F0A02020204030203" pitchFamily="34" charset="0"/>
              </a:rPr>
              <a:t>How to Create a </a:t>
            </a:r>
          </a:p>
          <a:p>
            <a:r>
              <a:rPr lang="en-US" sz="6000" dirty="0">
                <a:solidFill>
                  <a:srgbClr val="FFFF00"/>
                </a:solidFill>
                <a:latin typeface="Lato Black" panose="020F0A02020204030203" pitchFamily="34" charset="0"/>
              </a:rPr>
              <a:t>Virtual Machine in Azure</a:t>
            </a:r>
          </a:p>
        </p:txBody>
      </p:sp>
      <p:pic>
        <p:nvPicPr>
          <p:cNvPr id="6" name="Picture 6" descr="Image result for azure vm">
            <a:extLst>
              <a:ext uri="{FF2B5EF4-FFF2-40B4-BE49-F238E27FC236}">
                <a16:creationId xmlns:a16="http://schemas.microsoft.com/office/drawing/2014/main" id="{DA77DD7F-1E6B-4637-8D72-3F21F94E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52" y="2454155"/>
            <a:ext cx="3352800" cy="3114675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EFDCC16-2E65-4D56-A0FD-98C3B6F5E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859931" y="4466710"/>
            <a:ext cx="1564725" cy="19400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5F17C6-F921-4242-B32B-9F58FFCF57BA}"/>
              </a:ext>
            </a:extLst>
          </p:cNvPr>
          <p:cNvSpPr/>
          <p:nvPr/>
        </p:nvSpPr>
        <p:spPr>
          <a:xfrm>
            <a:off x="4007680" y="655420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https://www.cleanpng.com/png-bookkeeping-accountant-accounting-microsoft-excel-202974/download-png.html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216766-E148-4AB2-860E-8F6E5F0457C8}"/>
              </a:ext>
            </a:extLst>
          </p:cNvPr>
          <p:cNvSpPr txBox="1">
            <a:spLocks/>
          </p:cNvSpPr>
          <p:nvPr/>
        </p:nvSpPr>
        <p:spPr>
          <a:xfrm>
            <a:off x="8165110" y="2103737"/>
            <a:ext cx="3731143" cy="914400"/>
          </a:xfrm>
          <a:prstGeom prst="rect">
            <a:avLst/>
          </a:prstGeom>
          <a:solidFill>
            <a:srgbClr val="00206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latin typeface="Lato Black" panose="020F0A02020204030203" pitchFamily="34" charset="0"/>
              </a:rPr>
              <a:t>Part 1: The Easy Way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48300-3756-4C47-8E6D-119E379E8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9" y="2718514"/>
            <a:ext cx="2534502" cy="25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960" y="1576230"/>
            <a:ext cx="96176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Virtual Machine?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Easy Way to Create a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Harder Way to Create a VM (Video Part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to Your VM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Where Are We Going?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D04A5A5-3CE5-403B-85F3-290839E3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694" y="1110343"/>
            <a:ext cx="2089652" cy="25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IaaS and VMs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73DDC-C1C8-4040-88AE-3EC4D7A49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68" y="1229546"/>
            <a:ext cx="11023538" cy="3910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0A9D50-504C-42E1-A518-027436B8B1F9}"/>
              </a:ext>
            </a:extLst>
          </p:cNvPr>
          <p:cNvSpPr txBox="1"/>
          <p:nvPr/>
        </p:nvSpPr>
        <p:spPr>
          <a:xfrm>
            <a:off x="3566660" y="5366844"/>
            <a:ext cx="5487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Infrastructure as a Service</a:t>
            </a:r>
          </a:p>
        </p:txBody>
      </p:sp>
      <p:pic>
        <p:nvPicPr>
          <p:cNvPr id="7" name="Picture 6" descr="Image result for azure vm">
            <a:extLst>
              <a:ext uri="{FF2B5EF4-FFF2-40B4-BE49-F238E27FC236}">
                <a16:creationId xmlns:a16="http://schemas.microsoft.com/office/drawing/2014/main" id="{6AE521E3-66AC-4CAD-AFCA-47C00186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264" y="4792845"/>
            <a:ext cx="520575" cy="483602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134076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Easy Way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D04A5A5-3CE5-403B-85F3-290839E3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50330" y="3629342"/>
            <a:ext cx="2157595" cy="26751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D363BDF-35DA-4EF0-91C3-2E2CAF2DC18B}"/>
              </a:ext>
            </a:extLst>
          </p:cNvPr>
          <p:cNvSpPr txBox="1">
            <a:spLocks/>
          </p:cNvSpPr>
          <p:nvPr/>
        </p:nvSpPr>
        <p:spPr>
          <a:xfrm>
            <a:off x="63374" y="1984945"/>
            <a:ext cx="12065252" cy="914400"/>
          </a:xfrm>
          <a:prstGeom prst="rect">
            <a:avLst/>
          </a:prstGeom>
          <a:solidFill>
            <a:srgbClr val="00206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Choose one from the Azure Marketplace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07EFBB-CEBD-43D0-91F7-297F267A15F4}"/>
              </a:ext>
            </a:extLst>
          </p:cNvPr>
          <p:cNvSpPr/>
          <p:nvPr/>
        </p:nvSpPr>
        <p:spPr>
          <a:xfrm>
            <a:off x="5068092" y="3958656"/>
            <a:ext cx="1865014" cy="1430448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with a Dev/Test VM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EC055-9465-43CA-896B-ED218DA2FDA1}"/>
              </a:ext>
            </a:extLst>
          </p:cNvPr>
          <p:cNvSpPr txBox="1"/>
          <p:nvPr/>
        </p:nvSpPr>
        <p:spPr>
          <a:xfrm>
            <a:off x="7269933" y="4037846"/>
            <a:ext cx="2473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Connect to the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Pause/Start the VM</a:t>
            </a:r>
          </a:p>
        </p:txBody>
      </p:sp>
    </p:spTree>
    <p:extLst>
      <p:ext uri="{BB962C8B-B14F-4D97-AF65-F5344CB8AC3E}">
        <p14:creationId xmlns:p14="http://schemas.microsoft.com/office/powerpoint/2010/main" val="368691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Harder Way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363BDF-35DA-4EF0-91C3-2E2CAF2DC18B}"/>
              </a:ext>
            </a:extLst>
          </p:cNvPr>
          <p:cNvSpPr txBox="1">
            <a:spLocks/>
          </p:cNvSpPr>
          <p:nvPr/>
        </p:nvSpPr>
        <p:spPr>
          <a:xfrm>
            <a:off x="63374" y="1984945"/>
            <a:ext cx="12065252" cy="914400"/>
          </a:xfrm>
          <a:prstGeom prst="rect">
            <a:avLst/>
          </a:prstGeom>
          <a:solidFill>
            <a:srgbClr val="00206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Roll Your Own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8B1E37-09E7-4943-8298-8E19502BEAB2}"/>
              </a:ext>
            </a:extLst>
          </p:cNvPr>
          <p:cNvSpPr/>
          <p:nvPr/>
        </p:nvSpPr>
        <p:spPr>
          <a:xfrm>
            <a:off x="4741522" y="3243432"/>
            <a:ext cx="1865014" cy="1430448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with a Dev/Test VM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880239E-6533-4AA0-A158-86733BE1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3089" y="3838809"/>
            <a:ext cx="2157595" cy="26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4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97" y="1666764"/>
            <a:ext cx="96176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Easy Way to Create a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Harder Way to Create a VM (Video Part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to You VM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Where Are We Going?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D04A5A5-3CE5-403B-85F3-290839E3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306" y="1215731"/>
            <a:ext cx="2217779" cy="27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93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13327</TotalTime>
  <Words>212</Words>
  <Application>Microsoft Office PowerPoint</Application>
  <PresentationFormat>Widescreen</PresentationFormat>
  <Paragraphs>48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Narrow</vt:lpstr>
      <vt:lpstr>Arial Rounded MT Bold</vt:lpstr>
      <vt:lpstr>Calibri</vt:lpstr>
      <vt:lpstr>Lato Black</vt:lpstr>
      <vt:lpstr>Circuit</vt:lpstr>
      <vt:lpstr>The Technical Skills You Need Now!!!</vt:lpstr>
      <vt:lpstr>The Technical Skills You Need Now!!!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Bryan C</dc:creator>
  <cp:lastModifiedBy>Bryan C</cp:lastModifiedBy>
  <cp:revision>209</cp:revision>
  <dcterms:created xsi:type="dcterms:W3CDTF">2016-09-22T15:24:50Z</dcterms:created>
  <dcterms:modified xsi:type="dcterms:W3CDTF">2019-09-07T20:25:24Z</dcterms:modified>
</cp:coreProperties>
</file>