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581" r:id="rId2"/>
    <p:sldId id="575" r:id="rId3"/>
    <p:sldId id="576" r:id="rId4"/>
    <p:sldId id="571" r:id="rId5"/>
    <p:sldId id="574" r:id="rId6"/>
    <p:sldId id="582" r:id="rId7"/>
    <p:sldId id="579" r:id="rId8"/>
    <p:sldId id="566" r:id="rId9"/>
    <p:sldId id="572" r:id="rId10"/>
    <p:sldId id="578" r:id="rId11"/>
    <p:sldId id="569" r:id="rId12"/>
    <p:sldId id="577" r:id="rId13"/>
    <p:sldId id="580" r:id="rId14"/>
    <p:sldId id="573" r:id="rId15"/>
    <p:sldId id="5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etup.com/GreaterBoston-DataScienceGrou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991" y="5715235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Technical Solutions Professional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486222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B885D-E94A-4AB4-BA13-39982359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08" y="971249"/>
            <a:ext cx="6464972" cy="5368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239BB5-849B-4377-A8A2-21765CEEE1F4}"/>
              </a:ext>
            </a:extLst>
          </p:cNvPr>
          <p:cNvSpPr/>
          <p:nvPr/>
        </p:nvSpPr>
        <p:spPr>
          <a:xfrm>
            <a:off x="2642379" y="6339739"/>
            <a:ext cx="10073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https://www.meetup.com/GreaterBoston-DataScienceGroup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46187-04E4-49D0-BD11-5B9D72029BAC}"/>
              </a:ext>
            </a:extLst>
          </p:cNvPr>
          <p:cNvSpPr/>
          <p:nvPr/>
        </p:nvSpPr>
        <p:spPr>
          <a:xfrm>
            <a:off x="8509091" y="8081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584CBE3-2BD3-424E-8CC8-C00BEDAC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43" y="282575"/>
            <a:ext cx="555190" cy="44894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361480" y="3418906"/>
            <a:ext cx="1120983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1781692" y="1170083"/>
            <a:ext cx="1414948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Machine Learning Studio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3340405" y="3418906"/>
            <a:ext cx="1245252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Lake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4903802" y="3418906"/>
            <a:ext cx="955463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DW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10865376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Bricks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Preview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79" y="2424838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78" y="4712698"/>
            <a:ext cx="375648" cy="30814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8010478" y="3442254"/>
            <a:ext cx="1138855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DA0677-E70C-4E36-A224-0AA007F86E0B}"/>
              </a:ext>
            </a:extLst>
          </p:cNvPr>
          <p:cNvSpPr/>
          <p:nvPr/>
        </p:nvSpPr>
        <p:spPr>
          <a:xfrm>
            <a:off x="6189080" y="3418906"/>
            <a:ext cx="1487781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 MI/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DB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* Planned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93F305-F22F-4BCA-A8AD-2CC3B47AF8FE}"/>
              </a:ext>
            </a:extLst>
          </p:cNvPr>
          <p:cNvSpPr/>
          <p:nvPr/>
        </p:nvSpPr>
        <p:spPr>
          <a:xfrm>
            <a:off x="410394" y="1170083"/>
            <a:ext cx="1120983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5" y="2424837"/>
            <a:ext cx="375648" cy="3081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82D765-1D7D-4B98-9A0E-B74FD6B98032}"/>
              </a:ext>
            </a:extLst>
          </p:cNvPr>
          <p:cNvSpPr/>
          <p:nvPr/>
        </p:nvSpPr>
        <p:spPr>
          <a:xfrm>
            <a:off x="9533061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20" y="4603583"/>
            <a:ext cx="407697" cy="30814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DFBF4-C4BF-48EF-AA58-49831DEC84B8}"/>
              </a:ext>
            </a:extLst>
          </p:cNvPr>
          <p:cNvSpPr/>
          <p:nvPr/>
        </p:nvSpPr>
        <p:spPr>
          <a:xfrm>
            <a:off x="3475188" y="1231444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 Work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bench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python">
            <a:extLst>
              <a:ext uri="{FF2B5EF4-FFF2-40B4-BE49-F238E27FC236}">
                <a16:creationId xmlns:a16="http://schemas.microsoft.com/office/drawing/2014/main" id="{879AE554-F8AA-4952-8450-9B3857B7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7" y="26877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4" y="242483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19" y="47294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9" y="4625310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35" y="4626939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396" y="464989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62" y="239083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2133727" y="128046"/>
            <a:ext cx="627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R and Python Support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27588" y="5479378"/>
            <a:ext cx="658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01B0B6-0973-4BCC-9CD7-42B18378D367}"/>
              </a:ext>
            </a:extLst>
          </p:cNvPr>
          <p:cNvSpPr/>
          <p:nvPr/>
        </p:nvSpPr>
        <p:spPr>
          <a:xfrm>
            <a:off x="1867152" y="3418906"/>
            <a:ext cx="1245252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Analysis Services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6" y="4545849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484293" y="319829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878ED-50B0-4C48-9797-F923752319AD}"/>
              </a:ext>
            </a:extLst>
          </p:cNvPr>
          <p:cNvCxnSpPr/>
          <p:nvPr/>
        </p:nvCxnSpPr>
        <p:spPr>
          <a:xfrm>
            <a:off x="1426243" y="2850849"/>
            <a:ext cx="898946" cy="568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934A4D-1EBE-41DC-BC24-2D65484F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279" y="3004262"/>
            <a:ext cx="1139506" cy="2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B8819-FDDC-46BB-9CD9-6AE1DF87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10" y="1242269"/>
            <a:ext cx="6805543" cy="4857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307753-8C79-443F-89B9-9E164554993E}"/>
              </a:ext>
            </a:extLst>
          </p:cNvPr>
          <p:cNvSpPr/>
          <p:nvPr/>
        </p:nvSpPr>
        <p:spPr>
          <a:xfrm>
            <a:off x="798990" y="6100019"/>
            <a:ext cx="117451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https://www.quebechebdo.com/content/dam/tc/quebec-hebdo/images/2010/7/16/une-nouvelle-salle-d-operation-pour-cont-1075320.jpg</a:t>
            </a:r>
          </a:p>
        </p:txBody>
      </p:sp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4B025F-B392-4404-9883-8193402EF733}"/>
              </a:ext>
            </a:extLst>
          </p:cNvPr>
          <p:cNvSpPr/>
          <p:nvPr/>
        </p:nvSpPr>
        <p:spPr>
          <a:xfrm>
            <a:off x="2065582" y="3067076"/>
            <a:ext cx="9777229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A5915F-FE69-4E43-9A79-C2A1B842396A}"/>
              </a:ext>
            </a:extLst>
          </p:cNvPr>
          <p:cNvSpPr/>
          <p:nvPr/>
        </p:nvSpPr>
        <p:spPr>
          <a:xfrm>
            <a:off x="191318" y="3067076"/>
            <a:ext cx="1454702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3115084" cy="17179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0" y="4715008"/>
            <a:ext cx="375648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1908997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17" y="47326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6" y="1925603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2" y="4720851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369820" y="313666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2B600-FAE3-4BDE-ADD5-42C5BB65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190" y="1229099"/>
            <a:ext cx="659888" cy="654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F017D-F83F-4F88-8A8F-D6BE3DA975CC}"/>
              </a:ext>
            </a:extLst>
          </p:cNvPr>
          <p:cNvSpPr txBox="1"/>
          <p:nvPr/>
        </p:nvSpPr>
        <p:spPr>
          <a:xfrm>
            <a:off x="2200690" y="100474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ML Workbench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2" y="3516160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208803" y="4287330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E5B11D79-45DF-4F6E-A9DB-02403DA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7" y="3521161"/>
            <a:ext cx="713583" cy="7135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54561C-409B-4AAC-9503-F353C3D975C8}"/>
              </a:ext>
            </a:extLst>
          </p:cNvPr>
          <p:cNvSpPr txBox="1"/>
          <p:nvPr/>
        </p:nvSpPr>
        <p:spPr>
          <a:xfrm>
            <a:off x="3663505" y="427175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15" y="3485831"/>
            <a:ext cx="1315497" cy="6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4629585" y="428470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08" y="350489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6336697" y="427496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SQL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C4402-76F7-4B13-9C6B-679B00292C92}"/>
              </a:ext>
            </a:extLst>
          </p:cNvPr>
          <p:cNvSpPr/>
          <p:nvPr/>
        </p:nvSpPr>
        <p:spPr>
          <a:xfrm>
            <a:off x="6834167" y="473235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Planned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7972367" y="428469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396293" y="434474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657955" y="433085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28465" y="2208100"/>
            <a:ext cx="1418644" cy="1180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E924B4-E2BA-404B-ADB0-6D41CF6F521F}"/>
              </a:ext>
            </a:extLst>
          </p:cNvPr>
          <p:cNvSpPr txBox="1"/>
          <p:nvPr/>
        </p:nvSpPr>
        <p:spPr>
          <a:xfrm>
            <a:off x="10738246" y="308354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Private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Preview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" y="1125770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79299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7445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U-SQL/R/ Python 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392474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617054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290671" y="1811688"/>
            <a:ext cx="1779168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0" y="5577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75" y="558868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" y="5507994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6" y="552479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54" y="5575179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7" y="558613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52917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3" y="5528637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486665" y="5546424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40282</TotalTime>
  <Words>336</Words>
  <Application>Microsoft Office PowerPoint</Application>
  <PresentationFormat>Widescreen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PGothic</vt:lpstr>
      <vt:lpstr>MS PGothic</vt:lpstr>
      <vt:lpstr>Arial</vt:lpstr>
      <vt:lpstr>Arial Black</vt:lpstr>
      <vt:lpstr>Arial Rounded MT Bold</vt:lpstr>
      <vt:lpstr>Calibri</vt:lpstr>
      <vt:lpstr>Calisto MT</vt:lpstr>
      <vt:lpstr>Century Gothic</vt:lpstr>
      <vt:lpstr>Segoe UI Light</vt:lpstr>
      <vt:lpstr>Wingdings 3</vt:lpstr>
      <vt:lpstr>Ion</vt:lpstr>
      <vt:lpstr>PowerPoint Presentation</vt:lpstr>
      <vt:lpstr>Why So Many Options?</vt:lpstr>
      <vt:lpstr>Data Science, ML, and AI Perspective</vt:lpstr>
      <vt:lpstr>PowerPoint Presentation</vt:lpstr>
      <vt:lpstr>SQL Server/Machine Learning Integration</vt:lpstr>
      <vt:lpstr>PowerPoint Presentation</vt:lpstr>
      <vt:lpstr>Azure ML Studio</vt:lpstr>
      <vt:lpstr>PowerPoint Presentation</vt:lpstr>
      <vt:lpstr>HDInsight</vt:lpstr>
      <vt:lpstr>Data Lake Analytics – U-SQL</vt:lpstr>
      <vt:lpstr>on Azure (Private Preview)</vt:lpstr>
      <vt:lpstr>on Azure (Private Preview)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548</cp:revision>
  <dcterms:created xsi:type="dcterms:W3CDTF">2015-12-02T19:37:42Z</dcterms:created>
  <dcterms:modified xsi:type="dcterms:W3CDTF">2018-01-22T14:51:44Z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2018-01-12T02:55:37.6667421Z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