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315" r:id="rId3"/>
    <p:sldId id="317" r:id="rId4"/>
    <p:sldId id="288" r:id="rId5"/>
    <p:sldId id="257" r:id="rId6"/>
    <p:sldId id="329" r:id="rId7"/>
    <p:sldId id="258" r:id="rId8"/>
    <p:sldId id="330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4041"/>
            <a:ext cx="9404723" cy="7183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946397"/>
            <a:ext cx="12192000" cy="591160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-fy.com/" TargetMode="External"/><Relationship Id="rId2" Type="http://schemas.openxmlformats.org/officeDocument/2006/relationships/hyperlink" Target="mailto:bryan256@msn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7.jpg"/><Relationship Id="rId4" Type="http://schemas.openxmlformats.org/officeDocument/2006/relationships/hyperlink" Target="https://www.linkedin.com/in/bryancafferk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cafferky/shared/tree/master/QuickRIntro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3003"/>
            <a:ext cx="12192000" cy="771731"/>
          </a:xfrm>
        </p:spPr>
        <p:txBody>
          <a:bodyPr/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A Quick Introduction to R Programming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Image result for 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03" y="1504791"/>
            <a:ext cx="7075324" cy="37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50618" y="5567320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by Bryan Cafferky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58" y="5104406"/>
            <a:ext cx="1792855" cy="1547405"/>
          </a:xfrm>
          <a:prstGeom prst="rect">
            <a:avLst/>
          </a:prstGeom>
        </p:spPr>
      </p:pic>
      <p:pic>
        <p:nvPicPr>
          <p:cNvPr id="3" name="Picture 2" descr="Image result for don't panic">
            <a:extLst>
              <a:ext uri="{FF2B5EF4-FFF2-40B4-BE49-F238E27FC236}">
                <a16:creationId xmlns:a16="http://schemas.microsoft.com/office/drawing/2014/main" id="{CE799D00-9E9B-4E21-96CC-7B1B590D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12057">
            <a:off x="7988936" y="1528740"/>
            <a:ext cx="1906160" cy="11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34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868" y="5169550"/>
            <a:ext cx="48538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bryan256@msn.com</a:t>
            </a:r>
            <a:endParaRPr lang="en-US" sz="1200" dirty="0"/>
          </a:p>
          <a:p>
            <a:endParaRPr lang="en-US" sz="1200" dirty="0">
              <a:hlinkClick r:id="rId3"/>
            </a:endParaRPr>
          </a:p>
          <a:p>
            <a:r>
              <a:rPr lang="en-US" sz="1200" dirty="0">
                <a:hlinkClick r:id="rId3"/>
              </a:rPr>
              <a:t>www.sql-fy.com</a:t>
            </a:r>
            <a:endParaRPr lang="en-US" sz="1200" dirty="0"/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4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93087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Consultant and Trainer</a:t>
            </a:r>
            <a:r>
              <a:rPr lang="en-US" sz="2000" i="1" dirty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 and The SNE R User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6" y="5169550"/>
            <a:ext cx="1792855" cy="1547405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12" y="970297"/>
            <a:ext cx="3566182" cy="10347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74" y="2305126"/>
            <a:ext cx="4929844" cy="379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66723" y="3214465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For Language and graphics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C0A9D-C1F3-4BDD-9766-51479A9F2EB6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8900"/>
            <a:ext cx="10690225" cy="984250"/>
          </a:xfrm>
        </p:spPr>
        <p:txBody>
          <a:bodyPr/>
          <a:lstStyle/>
          <a:p>
            <a:r>
              <a:rPr lang="en-US" sz="4400" dirty="0"/>
              <a:t>Presentation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7441" y="1638480"/>
            <a:ext cx="96641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is R?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Installing the R Language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Quick Demo of the R Language</a:t>
            </a:r>
          </a:p>
        </p:txBody>
      </p:sp>
    </p:spTree>
    <p:extLst>
      <p:ext uri="{BB962C8B-B14F-4D97-AF65-F5344CB8AC3E}">
        <p14:creationId xmlns:p14="http://schemas.microsoft.com/office/powerpoint/2010/main" val="212956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What is 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 is an open source language for Data Science.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5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R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27421"/>
            <a:ext cx="1131674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Scripting language like Python, BASH, Perl, or PowerShell.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Vast library of statistical functions.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Support to create impressive visualizations.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Extensive free open source libraries by the user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C6807-F68D-4CDD-BAB2-AE370A76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FF4A0467-E78F-4276-8872-9C378CCB0523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0825"/>
            <a:ext cx="8824913" cy="598488"/>
          </a:xfrm>
        </p:spPr>
        <p:txBody>
          <a:bodyPr/>
          <a:lstStyle/>
          <a:p>
            <a:r>
              <a:rPr lang="en-US" sz="4000" dirty="0"/>
              <a:t>Where to Get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9665" y="2177293"/>
            <a:ext cx="745945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 CLI – Command Line interface.  </a:t>
            </a:r>
          </a:p>
          <a:p>
            <a:r>
              <a:rPr lang="en-US" sz="2400" i="1" dirty="0">
                <a:solidFill>
                  <a:schemeClr val="bg2">
                    <a:lumMod val="20000"/>
                    <a:lumOff val="80000"/>
                  </a:schemeClr>
                </a:solidFill>
                <a:hlinkClick r:id="rId2"/>
              </a:rPr>
              <a:t>https://cran.r-project.org/</a:t>
            </a:r>
            <a:endParaRPr lang="en-US" sz="2400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sz="2400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4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Must install this because it includes the R language interpreter.</a:t>
            </a:r>
          </a:p>
          <a:p>
            <a:endParaRPr lang="en-US" sz="2400" i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close up of a sign&#10;&#10;Description generated with high confidence">
            <a:extLst>
              <a:ext uri="{FF2B5EF4-FFF2-40B4-BE49-F238E27FC236}">
                <a16:creationId xmlns:a16="http://schemas.microsoft.com/office/drawing/2014/main" id="{5A05951A-0B1C-4008-ADA5-8CD15007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1" y="2258897"/>
            <a:ext cx="1696531" cy="13148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1180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BA7AB-0863-4299-9412-48E1C7FC3FFA}"/>
              </a:ext>
            </a:extLst>
          </p:cNvPr>
          <p:cNvSpPr txBox="1">
            <a:spLocks/>
          </p:cNvSpPr>
          <p:nvPr/>
        </p:nvSpPr>
        <p:spPr>
          <a:xfrm>
            <a:off x="311791" y="2270781"/>
            <a:ext cx="10245725" cy="860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Arial Rounded MT Bold" panose="020F07040305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R Console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Look at the R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F69A8D-52B4-4FC4-BF1B-01A2FAE779EA}"/>
              </a:ext>
            </a:extLst>
          </p:cNvPr>
          <p:cNvSpPr txBox="1"/>
          <p:nvPr/>
        </p:nvSpPr>
        <p:spPr>
          <a:xfrm>
            <a:off x="447414" y="536462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Slides available at:</a:t>
            </a:r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3F266E24-4DB8-432A-9B2A-D7F2881FED1E}"/>
              </a:ext>
            </a:extLst>
          </p:cNvPr>
          <p:cNvSpPr/>
          <p:nvPr/>
        </p:nvSpPr>
        <p:spPr>
          <a:xfrm>
            <a:off x="447414" y="5733958"/>
            <a:ext cx="7832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https://github.com/bcafferky/shared/tree/master/QuickRIntro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2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17949-211A-4E7A-90AF-C41B5D10C597}"/>
              </a:ext>
            </a:extLst>
          </p:cNvPr>
          <p:cNvSpPr txBox="1"/>
          <p:nvPr/>
        </p:nvSpPr>
        <p:spPr>
          <a:xfrm>
            <a:off x="-192946" y="1353256"/>
            <a:ext cx="1131674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a popular open source data science language.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Comprehensive R Archive Network (CRAN) maintains R.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has rich support for statistics and visualizations.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a vectorized language.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 is Extended with new Functionality via Packages.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6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20554</TotalTime>
  <Words>289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Arial Rounded MT Bold</vt:lpstr>
      <vt:lpstr>Calibri</vt:lpstr>
      <vt:lpstr>Century Gothic</vt:lpstr>
      <vt:lpstr>Wingdings 3</vt:lpstr>
      <vt:lpstr>Ion</vt:lpstr>
      <vt:lpstr>A Quick Introduction to R Programming</vt:lpstr>
      <vt:lpstr>About Bryan Cafferky…</vt:lpstr>
      <vt:lpstr>PowerPoint Presentation</vt:lpstr>
      <vt:lpstr>Presentation Goals</vt:lpstr>
      <vt:lpstr>What is R?</vt:lpstr>
      <vt:lpstr>R Features</vt:lpstr>
      <vt:lpstr>Where to Get R</vt:lpstr>
      <vt:lpstr>Demo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285</cp:revision>
  <dcterms:created xsi:type="dcterms:W3CDTF">2015-12-02T19:37:42Z</dcterms:created>
  <dcterms:modified xsi:type="dcterms:W3CDTF">2017-10-19T16:47:09Z</dcterms:modified>
</cp:coreProperties>
</file>