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235" r:id="rId2"/>
    <p:sldId id="223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A54AA9-0251-49AF-B697-796A563323C5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C7B612-4606-47FA-8CE6-945FC1BED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509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DA12B6-590A-4892-9EF9-E88D5BC1AD0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43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DA12B6-590A-4892-9EF9-E88D5BC1AD0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3151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FE78C-3A65-4331-A588-C38D8B71AB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F0EA10-7E2B-46F7-9D2A-0463F89444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ACAA33-A6D6-406A-94F8-E17F1C7A4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90AF6-47F2-4FD5-8CBF-165DB97ABD2A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C03B04-3DA4-4AED-9A9B-2FF8924C6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C2D5A6-64AC-4832-A512-EF1577A48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DD384-9A86-40D9-B67F-6950B66D3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200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6E625-A835-4FFF-9A5A-F9DD798AA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A57EC5-6F3E-4FC3-8C7D-EC34DC0596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42271E-FF3C-4078-B51A-625717F2E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90AF6-47F2-4FD5-8CBF-165DB97ABD2A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9575F3-C131-4A4E-8C59-A91AC8030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866D60-0530-444D-BCD1-61F163F21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DD384-9A86-40D9-B67F-6950B66D3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376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282787-17AF-48C1-8260-8C61BD07A6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0AD6AD-1536-44B8-8551-8D14AAEBE0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C27E29-785C-4ECA-83F2-AE30AD74D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90AF6-47F2-4FD5-8CBF-165DB97ABD2A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27EF3D-D69E-4ADF-952E-0872023C1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A60BF8-510C-4FCF-9BF6-CBB1727DE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DD384-9A86-40D9-B67F-6950B66D3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226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110E5-012F-4F55-953E-3F0FEC61A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0EA9AA-918F-473D-B33A-1B008271C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82EEB-C5B6-4E93-B600-4E0512312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90AF6-47F2-4FD5-8CBF-165DB97ABD2A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6E2121-2897-45AA-A3EE-FE3C26A5D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D88A30-6A7C-43A1-A2D8-0F28008D8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DD384-9A86-40D9-B67F-6950B66D3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853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6B2F8-B242-4B0D-A90B-DCD152C0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661F97-E8F0-4CE2-9335-30E1800499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F00079-9420-42C5-A4D1-6EFB1E3F7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90AF6-47F2-4FD5-8CBF-165DB97ABD2A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847565-02CA-4FF0-A8C2-57F61DA68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AF7E57-C8B9-4617-96AD-CC58BBAF4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DD384-9A86-40D9-B67F-6950B66D3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945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EE484-B886-4BF4-88A9-235937A2F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878DF-B2BC-4011-9F82-76D327BEB8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88201D-3CB4-41C8-89DC-DF8230C56C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151C99-CF6E-477B-9977-CBF460F30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90AF6-47F2-4FD5-8CBF-165DB97ABD2A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B40569-0B45-4113-BDF0-0CE99B4D4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3C05DE-510D-4BF1-854C-A12F910FB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DD384-9A86-40D9-B67F-6950B66D3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081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079E1-9036-40AB-82C4-A552B72F6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D079C0-5173-4065-9BAC-81B4EDF9A0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24A8B6-E0E3-40D3-B6C8-E174154BD2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1BDD91-AE01-4AC3-884D-6A18941F53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D4E3A8-A4A1-40C1-9A86-6FEE39CD43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457268-9543-43CF-B9AA-161C52A15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90AF6-47F2-4FD5-8CBF-165DB97ABD2A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EB3C91-8A66-4D3B-8901-7CA73294F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D1A7DB-B9F7-459D-B7C1-48E298D82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DD384-9A86-40D9-B67F-6950B66D3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581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8CFE4-94BE-41D0-9A7D-62CCC622B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9D20F4-B513-4EF6-AAE8-5A57750C5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90AF6-47F2-4FD5-8CBF-165DB97ABD2A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94C605-8FCC-4121-9755-98D23D278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A9AB8A-5576-4E1C-A930-23E32E41D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DD384-9A86-40D9-B67F-6950B66D3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255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869079-AB3F-4D08-BAF7-4F44B9879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90AF6-47F2-4FD5-8CBF-165DB97ABD2A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ABA14C-BB16-4B27-8BC9-BA3DD5DBD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F0F485-FF3B-45E9-8C30-08AC50343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DD384-9A86-40D9-B67F-6950B66D3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940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3B18D-2BD4-4A25-A6F0-69AEC17DF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BFE42E-FEFB-4F00-B393-47936A08BA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24B4D8-03FF-4D81-A5AB-BC72C0FC88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4F9795-71D9-4459-9518-A3B5ED6A7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90AF6-47F2-4FD5-8CBF-165DB97ABD2A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6F025B-CE40-4C56-B8D1-BE024EA07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D0AF95-453D-4BC3-922B-4EDFEAE95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DD384-9A86-40D9-B67F-6950B66D3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628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99EB0-6B26-4DAE-A805-99347991E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3EF679-7D9C-4F76-8675-D8DD0C8DE9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24E831-A46E-4D04-8FD9-38BEC1790E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902B6C-2C93-4655-ABD8-AC77C285F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90AF6-47F2-4FD5-8CBF-165DB97ABD2A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39948F-913B-47A3-9A42-A86FA9A0A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17DB7F-5A30-47B1-AEA9-FDC223188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DD384-9A86-40D9-B67F-6950B66D3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692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05DF74-B10D-4188-9BF7-F36489174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7E1047-CFFE-4B44-82A0-D73EFB277C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B5350E-3728-4BF6-9211-E3DF282B5A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090AF6-47F2-4FD5-8CBF-165DB97ABD2A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121D4E-8CA5-4FE7-8683-1657AE9A50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AEEA3C-BE3C-4259-A829-1D7EBB900A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9DD384-9A86-40D9-B67F-6950B66D3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608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29" y="0"/>
            <a:ext cx="12190271" cy="6857027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399" dirty="0">
              <a:solidFill>
                <a:srgbClr val="FFFF00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r>
              <a:rPr lang="en-US" sz="5399" dirty="0">
                <a:solidFill>
                  <a:srgbClr val="FFFF0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        </a:t>
            </a:r>
          </a:p>
          <a:p>
            <a:r>
              <a:rPr lang="en-US" sz="5399" dirty="0">
                <a:solidFill>
                  <a:srgbClr val="FFFF0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   </a:t>
            </a:r>
            <a:r>
              <a:rPr lang="en-US" sz="4400" dirty="0">
                <a:solidFill>
                  <a:srgbClr val="FFFF0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Lightning Tour of the Azure Portal</a:t>
            </a:r>
          </a:p>
          <a:p>
            <a:pPr algn="ctr"/>
            <a:endParaRPr lang="en-US" sz="4400" dirty="0">
              <a:solidFill>
                <a:srgbClr val="FFFF00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pPr algn="ctr"/>
            <a:endParaRPr lang="en-US" sz="5399" dirty="0">
              <a:solidFill>
                <a:srgbClr val="FFFF00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pPr algn="ctr"/>
            <a:endParaRPr 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008857" y="5793691"/>
            <a:ext cx="28879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Bryan Cafferky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95CDF3A-3E30-4663-BDE0-0F048A1AC885}"/>
              </a:ext>
            </a:extLst>
          </p:cNvPr>
          <p:cNvSpPr/>
          <p:nvPr/>
        </p:nvSpPr>
        <p:spPr>
          <a:xfrm>
            <a:off x="1947205" y="5270471"/>
            <a:ext cx="676454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solidFill>
                  <a:srgbClr val="FFFF0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Resources are Just a Click Away!</a:t>
            </a:r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D1C927DB-02F6-4027-8B9E-A44BCE7027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4760" y="1498942"/>
            <a:ext cx="3736101" cy="3593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8986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29" y="0"/>
            <a:ext cx="12190271" cy="6857027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399" dirty="0">
              <a:solidFill>
                <a:srgbClr val="FFFF00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r>
              <a:rPr lang="en-US" sz="5399" dirty="0">
                <a:solidFill>
                  <a:srgbClr val="FFFF0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        </a:t>
            </a:r>
          </a:p>
          <a:p>
            <a:r>
              <a:rPr lang="en-US" sz="5399" dirty="0">
                <a:solidFill>
                  <a:srgbClr val="FFFF0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 </a:t>
            </a:r>
            <a:r>
              <a:rPr lang="en-US" sz="4400" dirty="0">
                <a:solidFill>
                  <a:srgbClr val="FFFF0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Lightning Tour of the Azure Portal</a:t>
            </a:r>
          </a:p>
          <a:p>
            <a:pPr algn="ctr"/>
            <a:endParaRPr lang="en-US" sz="5399" dirty="0">
              <a:solidFill>
                <a:srgbClr val="FFFF00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pPr algn="ctr"/>
            <a:endParaRPr lang="en-US" sz="5399" dirty="0">
              <a:solidFill>
                <a:srgbClr val="FFFF00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pPr algn="ctr"/>
            <a:endParaRPr 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4652040"/>
            <a:ext cx="28879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Bryan Cafferky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95CDF3A-3E30-4663-BDE0-0F048A1AC885}"/>
              </a:ext>
            </a:extLst>
          </p:cNvPr>
          <p:cNvSpPr/>
          <p:nvPr/>
        </p:nvSpPr>
        <p:spPr>
          <a:xfrm>
            <a:off x="1871704" y="5673436"/>
            <a:ext cx="676454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solidFill>
                  <a:srgbClr val="FFFF0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Resources are Just a Click Away!</a:t>
            </a:r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D1C927DB-02F6-4027-8B9E-A44BCE7027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0129" y="1507331"/>
            <a:ext cx="3736101" cy="3593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7B2996D-86D8-468D-842E-1DC6F8479E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444" y="2691076"/>
            <a:ext cx="2233017" cy="1927308"/>
          </a:xfrm>
          <a:prstGeom prst="rect">
            <a:avLst/>
          </a:prstGeom>
        </p:spPr>
      </p:pic>
      <p:pic>
        <p:nvPicPr>
          <p:cNvPr id="2050" name="Picture 2" descr="See the source image">
            <a:extLst>
              <a:ext uri="{FF2B5EF4-FFF2-40B4-BE49-F238E27FC236}">
                <a16:creationId xmlns:a16="http://schemas.microsoft.com/office/drawing/2014/main" id="{E55A832B-28BB-49A8-A3C5-5EACFC4DD1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8453" y="2749996"/>
            <a:ext cx="3295116" cy="1902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16706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9883</TotalTime>
  <Words>36</Words>
  <Application>Microsoft Office PowerPoint</Application>
  <PresentationFormat>Widescreen</PresentationFormat>
  <Paragraphs>28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Arial Black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Server 2017 Analysis Services</dc:title>
  <dc:creator>Bryan Cafferky</dc:creator>
  <cp:lastModifiedBy>Bryan C</cp:lastModifiedBy>
  <cp:revision>111</cp:revision>
  <dcterms:created xsi:type="dcterms:W3CDTF">2018-09-20T02:53:29Z</dcterms:created>
  <dcterms:modified xsi:type="dcterms:W3CDTF">2018-09-30T13:01:22Z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brcaffer@microsoft.com</vt:lpwstr>
  </property>
  <property fmtid="{D5CDD505-2E9C-101B-9397-08002B2CF9AE}" pid="5" name="MSIP_Label_f42aa342-8706-4288-bd11-ebb85995028c_SetDate">
    <vt:lpwstr>2018-09-20T02:55:03.2264465Z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