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490" r:id="rId2"/>
    <p:sldId id="491" r:id="rId3"/>
    <p:sldId id="492" r:id="rId4"/>
    <p:sldId id="494" r:id="rId5"/>
    <p:sldId id="483" r:id="rId6"/>
    <p:sldId id="495" r:id="rId7"/>
    <p:sldId id="485" r:id="rId8"/>
    <p:sldId id="486" r:id="rId9"/>
    <p:sldId id="484" r:id="rId10"/>
    <p:sldId id="488" r:id="rId11"/>
    <p:sldId id="489" r:id="rId12"/>
    <p:sldId id="487" r:id="rId13"/>
    <p:sldId id="4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4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0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0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70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8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9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0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sh.plot.ly/getting-started" TargetMode="External"/><Relationship Id="rId5" Type="http://schemas.openxmlformats.org/officeDocument/2006/relationships/hyperlink" Target="https://dash.plot.ly/gallery" TargetMode="External"/><Relationship Id="rId4" Type="http://schemas.openxmlformats.org/officeDocument/2006/relationships/hyperlink" Target="https://dash.plot.ly/installa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sh.plot.ly/" TargetMode="External"/><Relationship Id="rId5" Type="http://schemas.openxmlformats.org/officeDocument/2006/relationships/hyperlink" Target="https://dash.plot.ly/getting-started" TargetMode="External"/><Relationship Id="rId4" Type="http://schemas.openxmlformats.org/officeDocument/2006/relationships/hyperlink" Target="https://dash.plot.ly/install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lotly dash">
            <a:extLst>
              <a:ext uri="{FF2B5EF4-FFF2-40B4-BE49-F238E27FC236}">
                <a16:creationId xmlns:a16="http://schemas.microsoft.com/office/drawing/2014/main" id="{64D489C6-3647-4FBA-B30D-39AD797C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83" y="1923978"/>
            <a:ext cx="5648209" cy="33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1"/>
            <a:ext cx="12192000" cy="101889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 Lightning Intro to Dash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234" y="131687"/>
            <a:ext cx="878457" cy="8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plotly dash">
            <a:extLst>
              <a:ext uri="{FF2B5EF4-FFF2-40B4-BE49-F238E27FC236}">
                <a16:creationId xmlns:a16="http://schemas.microsoft.com/office/drawing/2014/main" id="{843ACD8E-1147-483E-A32F-55D0C31805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cdn.rawgit.com/plotly/dash-docs/b1178b4e/images/dash-logo-stripe.svg">
            <a:extLst>
              <a:ext uri="{FF2B5EF4-FFF2-40B4-BE49-F238E27FC236}">
                <a16:creationId xmlns:a16="http://schemas.microsoft.com/office/drawing/2014/main" id="{BD7894E2-DD79-42B5-994E-45859A9F6E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2" descr="Image result for plotly dash logo">
            <a:extLst>
              <a:ext uri="{FF2B5EF4-FFF2-40B4-BE49-F238E27FC236}">
                <a16:creationId xmlns:a16="http://schemas.microsoft.com/office/drawing/2014/main" id="{F6A79F22-740A-4AE7-967E-B8AA461C3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77638"/>
            <a:ext cx="1758146" cy="9230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E369A0-DE32-44A8-A97A-20D4C3C70AD0}"/>
              </a:ext>
            </a:extLst>
          </p:cNvPr>
          <p:cNvSpPr/>
          <p:nvPr/>
        </p:nvSpPr>
        <p:spPr>
          <a:xfrm>
            <a:off x="198556" y="5631093"/>
            <a:ext cx="2405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Bryan Cafferky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A7EA04-9A6C-4A0D-AABC-6A8B18A2B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6" y="3298212"/>
            <a:ext cx="2108432" cy="2108432"/>
          </a:xfrm>
          <a:prstGeom prst="rect">
            <a:avLst/>
          </a:prstGeom>
        </p:spPr>
      </p:pic>
      <p:pic>
        <p:nvPicPr>
          <p:cNvPr id="11" name="Picture 2" descr="Image result for python programming">
            <a:extLst>
              <a:ext uri="{FF2B5EF4-FFF2-40B4-BE49-F238E27FC236}">
                <a16:creationId xmlns:a16="http://schemas.microsoft.com/office/drawing/2014/main" id="{27A62667-1DC4-4819-AFEC-0C7D23CB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5" y="1923978"/>
            <a:ext cx="1924851" cy="1106237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DBCDD85-A217-4EB8-A790-C3CDF84EF2D9}"/>
              </a:ext>
            </a:extLst>
          </p:cNvPr>
          <p:cNvSpPr/>
          <p:nvPr/>
        </p:nvSpPr>
        <p:spPr>
          <a:xfrm>
            <a:off x="198556" y="6059539"/>
            <a:ext cx="4113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rial Narrow" panose="020B0606020202030204" pitchFamily="34" charset="0"/>
              </a:rPr>
              <a:t>Data and AI Solutions Enabler</a:t>
            </a:r>
            <a:endParaRPr lang="en-US" sz="2800" i="1" dirty="0"/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34BF34F2-D41E-4919-9747-DBC9A8A5D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544" y="2411969"/>
            <a:ext cx="1924851" cy="20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See the source image">
            <a:extLst>
              <a:ext uri="{FF2B5EF4-FFF2-40B4-BE49-F238E27FC236}">
                <a16:creationId xmlns:a16="http://schemas.microsoft.com/office/drawing/2014/main" id="{AAD94809-BA9D-4510-8967-C40C8665B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8118" y="2411969"/>
            <a:ext cx="1924851" cy="20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03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Running Dash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" y="179133"/>
            <a:ext cx="1147313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4903D1-FD32-4EAB-A203-67CE1C9C5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945" y="1836437"/>
            <a:ext cx="4019550" cy="2362200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4EB2112A-5D58-4F61-800A-206568790CE5}"/>
              </a:ext>
            </a:extLst>
          </p:cNvPr>
          <p:cNvSpPr/>
          <p:nvPr/>
        </p:nvSpPr>
        <p:spPr>
          <a:xfrm>
            <a:off x="8667096" y="1515301"/>
            <a:ext cx="2969937" cy="798204"/>
          </a:xfrm>
          <a:prstGeom prst="borderCallout1">
            <a:avLst>
              <a:gd name="adj1" fmla="val 18750"/>
              <a:gd name="adj2" fmla="val -8333"/>
              <a:gd name="adj3" fmla="val 104850"/>
              <a:gd name="adj4" fmla="val -4846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URL</a:t>
            </a:r>
          </a:p>
        </p:txBody>
      </p: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B00B18DB-E88A-4707-88D1-0B032ADDA5DB}"/>
              </a:ext>
            </a:extLst>
          </p:cNvPr>
          <p:cNvSpPr/>
          <p:nvPr/>
        </p:nvSpPr>
        <p:spPr>
          <a:xfrm>
            <a:off x="345058" y="3705045"/>
            <a:ext cx="2104844" cy="1936630"/>
          </a:xfrm>
          <a:prstGeom prst="star7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Ideal for Use with Jupyter!</a:t>
            </a:r>
          </a:p>
        </p:txBody>
      </p:sp>
    </p:spTree>
    <p:extLst>
      <p:ext uri="{BB962C8B-B14F-4D97-AF65-F5344CB8AC3E}">
        <p14:creationId xmlns:p14="http://schemas.microsoft.com/office/powerpoint/2010/main" val="122552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Running Dash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" y="179133"/>
            <a:ext cx="1147313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F46A9-0120-4788-90AF-08F09F9E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142" y="989676"/>
            <a:ext cx="6391576" cy="5736637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4EB2112A-5D58-4F61-800A-206568790CE5}"/>
              </a:ext>
            </a:extLst>
          </p:cNvPr>
          <p:cNvSpPr/>
          <p:nvPr/>
        </p:nvSpPr>
        <p:spPr>
          <a:xfrm>
            <a:off x="8976626" y="752789"/>
            <a:ext cx="2956581" cy="1766124"/>
          </a:xfrm>
          <a:prstGeom prst="borderCallout1">
            <a:avLst>
              <a:gd name="adj1" fmla="val 18750"/>
              <a:gd name="adj2" fmla="val -8333"/>
              <a:gd name="adj3" fmla="val 97843"/>
              <a:gd name="adj4" fmla="val -9546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Dashboard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Try changing the Drop Down</a:t>
            </a:r>
          </a:p>
        </p:txBody>
      </p:sp>
      <p:sp>
        <p:nvSpPr>
          <p:cNvPr id="6" name="Star: 7 Points 5">
            <a:extLst>
              <a:ext uri="{FF2B5EF4-FFF2-40B4-BE49-F238E27FC236}">
                <a16:creationId xmlns:a16="http://schemas.microsoft.com/office/drawing/2014/main" id="{333ECB9D-ACCE-4232-9E0B-CC8B63A8F998}"/>
              </a:ext>
            </a:extLst>
          </p:cNvPr>
          <p:cNvSpPr/>
          <p:nvPr/>
        </p:nvSpPr>
        <p:spPr>
          <a:xfrm>
            <a:off x="345058" y="3705045"/>
            <a:ext cx="2104844" cy="1936630"/>
          </a:xfrm>
          <a:prstGeom prst="star7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 is Running!</a:t>
            </a:r>
          </a:p>
        </p:txBody>
      </p:sp>
    </p:spTree>
    <p:extLst>
      <p:ext uri="{BB962C8B-B14F-4D97-AF65-F5344CB8AC3E}">
        <p14:creationId xmlns:p14="http://schemas.microsoft.com/office/powerpoint/2010/main" val="250274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Dash Resources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" y="179133"/>
            <a:ext cx="1147313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5957EC-D06B-4D54-AEAE-1443BEAA98A9}"/>
              </a:ext>
            </a:extLst>
          </p:cNvPr>
          <p:cNvSpPr/>
          <p:nvPr/>
        </p:nvSpPr>
        <p:spPr>
          <a:xfrm>
            <a:off x="258793" y="2812708"/>
            <a:ext cx="35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https://dash.plot.ly/installation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65DFBFC-20D6-4859-94D2-6BF7F32F0965}"/>
              </a:ext>
            </a:extLst>
          </p:cNvPr>
          <p:cNvSpPr txBox="1">
            <a:spLocks/>
          </p:cNvSpPr>
          <p:nvPr/>
        </p:nvSpPr>
        <p:spPr>
          <a:xfrm>
            <a:off x="258793" y="3534290"/>
            <a:ext cx="5247783" cy="48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Demos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4AECF4-B4DE-41FE-A1E0-C2156692A43A}"/>
              </a:ext>
            </a:extLst>
          </p:cNvPr>
          <p:cNvSpPr txBox="1">
            <a:spLocks/>
          </p:cNvSpPr>
          <p:nvPr/>
        </p:nvSpPr>
        <p:spPr>
          <a:xfrm>
            <a:off x="258793" y="2205404"/>
            <a:ext cx="5247783" cy="48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Installation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89B1A7-B783-43D5-BBFD-45E2F1720CCB}"/>
              </a:ext>
            </a:extLst>
          </p:cNvPr>
          <p:cNvSpPr txBox="1">
            <a:spLocks/>
          </p:cNvSpPr>
          <p:nvPr/>
        </p:nvSpPr>
        <p:spPr>
          <a:xfrm>
            <a:off x="258792" y="4889746"/>
            <a:ext cx="5247783" cy="48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Tutorials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85F6A8-0AC1-4486-AE66-AE91A72AF1CA}"/>
              </a:ext>
            </a:extLst>
          </p:cNvPr>
          <p:cNvSpPr/>
          <p:nvPr/>
        </p:nvSpPr>
        <p:spPr>
          <a:xfrm>
            <a:off x="258793" y="4191290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https://dash.plot.ly/gallery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BC627-7782-441D-B4DA-AC533B6CB081}"/>
              </a:ext>
            </a:extLst>
          </p:cNvPr>
          <p:cNvSpPr/>
          <p:nvPr/>
        </p:nvSpPr>
        <p:spPr>
          <a:xfrm>
            <a:off x="258792" y="5546746"/>
            <a:ext cx="403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https://dash.plot.ly/getting-started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5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Wrapping Up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" y="179133"/>
            <a:ext cx="1147313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4E3E47-73BF-446A-A578-8FBD5F2EA630}"/>
              </a:ext>
            </a:extLst>
          </p:cNvPr>
          <p:cNvSpPr txBox="1">
            <a:spLocks/>
          </p:cNvSpPr>
          <p:nvPr/>
        </p:nvSpPr>
        <p:spPr>
          <a:xfrm>
            <a:off x="319837" y="1849798"/>
            <a:ext cx="12100560" cy="48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What is Dash?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Why do you care?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Installing Dash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Testing Dash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038477-B2A2-49F8-9712-2045C7615447}"/>
              </a:ext>
            </a:extLst>
          </p:cNvPr>
          <p:cNvSpPr/>
          <p:nvPr/>
        </p:nvSpPr>
        <p:spPr>
          <a:xfrm>
            <a:off x="4399471" y="4917057"/>
            <a:ext cx="3226279" cy="1112807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9662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 Lightning Intro to Dash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" y="179133"/>
            <a:ext cx="1147313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4E3E47-73BF-446A-A578-8FBD5F2EA630}"/>
              </a:ext>
            </a:extLst>
          </p:cNvPr>
          <p:cNvSpPr txBox="1">
            <a:spLocks/>
          </p:cNvSpPr>
          <p:nvPr/>
        </p:nvSpPr>
        <p:spPr>
          <a:xfrm>
            <a:off x="319837" y="1849798"/>
            <a:ext cx="12100560" cy="48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What is Dash?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Why do you care?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Installing Dash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Testing Dash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0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What is Dash?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" y="179133"/>
            <a:ext cx="1147313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4E3E47-73BF-446A-A578-8FBD5F2EA630}"/>
              </a:ext>
            </a:extLst>
          </p:cNvPr>
          <p:cNvSpPr txBox="1">
            <a:spLocks/>
          </p:cNvSpPr>
          <p:nvPr/>
        </p:nvSpPr>
        <p:spPr>
          <a:xfrm>
            <a:off x="319837" y="1849798"/>
            <a:ext cx="12100560" cy="48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Provides Interactive Dashboards in Python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Open Source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From Plotly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Think Shiny for Python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B6416-D61E-4962-89F6-EB08074175CB}"/>
              </a:ext>
            </a:extLst>
          </p:cNvPr>
          <p:cNvSpPr/>
          <p:nvPr/>
        </p:nvSpPr>
        <p:spPr>
          <a:xfrm>
            <a:off x="975731" y="5830250"/>
            <a:ext cx="10788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Monotype Corsiva" panose="03010101010201010101" pitchFamily="66" charset="0"/>
              </a:rPr>
              <a:t>Dash is a productive Python framework for building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840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Why Do You Care?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" y="179133"/>
            <a:ext cx="1147313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4E3E47-73BF-446A-A578-8FBD5F2EA630}"/>
              </a:ext>
            </a:extLst>
          </p:cNvPr>
          <p:cNvSpPr txBox="1">
            <a:spLocks/>
          </p:cNvSpPr>
          <p:nvPr/>
        </p:nvSpPr>
        <p:spPr>
          <a:xfrm>
            <a:off x="319837" y="1849798"/>
            <a:ext cx="12100560" cy="48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Free Way to Get Amazing Dashboards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Power of Python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Very Flexible</a:t>
            </a: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Intuitive Design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0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Installing Dash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" y="179133"/>
            <a:ext cx="1147313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4E3E47-73BF-446A-A578-8FBD5F2EA630}"/>
              </a:ext>
            </a:extLst>
          </p:cNvPr>
          <p:cNvSpPr txBox="1">
            <a:spLocks/>
          </p:cNvSpPr>
          <p:nvPr/>
        </p:nvSpPr>
        <p:spPr>
          <a:xfrm>
            <a:off x="4118336" y="2987430"/>
            <a:ext cx="4046768" cy="48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Walk Through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CC6477-2794-4778-ACF5-DB0F753F23AE}"/>
              </a:ext>
            </a:extLst>
          </p:cNvPr>
          <p:cNvSpPr/>
          <p:nvPr/>
        </p:nvSpPr>
        <p:spPr>
          <a:xfrm>
            <a:off x="4118336" y="5007933"/>
            <a:ext cx="35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https://dash.plot.ly/installation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E852F-9F8D-41FB-AE43-5FB0C309F89A}"/>
              </a:ext>
            </a:extLst>
          </p:cNvPr>
          <p:cNvSpPr/>
          <p:nvPr/>
        </p:nvSpPr>
        <p:spPr>
          <a:xfrm>
            <a:off x="3875481" y="5575472"/>
            <a:ext cx="403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https://dash.plot.ly/getting-started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E0D06D-56E8-442B-96B5-64091F21AF04}"/>
              </a:ext>
            </a:extLst>
          </p:cNvPr>
          <p:cNvSpPr/>
          <p:nvPr/>
        </p:nvSpPr>
        <p:spPr>
          <a:xfrm>
            <a:off x="4708241" y="6092457"/>
            <a:ext cx="237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https://dash.plot.ly/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8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Installing Dash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" y="179133"/>
            <a:ext cx="1147313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4E3E47-73BF-446A-A578-8FBD5F2EA630}"/>
              </a:ext>
            </a:extLst>
          </p:cNvPr>
          <p:cNvSpPr txBox="1">
            <a:spLocks/>
          </p:cNvSpPr>
          <p:nvPr/>
        </p:nvSpPr>
        <p:spPr>
          <a:xfrm>
            <a:off x="2543813" y="810006"/>
            <a:ext cx="7586730" cy="48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Start the Command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FECCD-847A-4776-B6EE-FB8FC4CC5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553" y="1708752"/>
            <a:ext cx="3221250" cy="4963513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39808B2E-EE6F-4682-AD4B-E2F5B1F36021}"/>
              </a:ext>
            </a:extLst>
          </p:cNvPr>
          <p:cNvSpPr/>
          <p:nvPr/>
        </p:nvSpPr>
        <p:spPr>
          <a:xfrm>
            <a:off x="8609160" y="5072332"/>
            <a:ext cx="1828802" cy="1386648"/>
          </a:xfrm>
          <a:prstGeom prst="borderCallout1">
            <a:avLst>
              <a:gd name="adj1" fmla="val 18750"/>
              <a:gd name="adj2" fmla="val -8333"/>
              <a:gd name="adj3" fmla="val 101235"/>
              <a:gd name="adj4" fmla="val -8445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In the Windows Search box, enter Command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EC70D236-2236-4ABC-8264-02B48D70D21E}"/>
              </a:ext>
            </a:extLst>
          </p:cNvPr>
          <p:cNvSpPr/>
          <p:nvPr/>
        </p:nvSpPr>
        <p:spPr>
          <a:xfrm>
            <a:off x="8505643" y="1828799"/>
            <a:ext cx="1828802" cy="1103459"/>
          </a:xfrm>
          <a:prstGeom prst="borderCallout1">
            <a:avLst>
              <a:gd name="adj1" fmla="val 18750"/>
              <a:gd name="adj2" fmla="val -8333"/>
              <a:gd name="adj3" fmla="val 89673"/>
              <a:gd name="adj4" fmla="val -9341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2) Click on to execute.</a:t>
            </a:r>
          </a:p>
        </p:txBody>
      </p:sp>
    </p:spTree>
    <p:extLst>
      <p:ext uri="{BB962C8B-B14F-4D97-AF65-F5344CB8AC3E}">
        <p14:creationId xmlns:p14="http://schemas.microsoft.com/office/powerpoint/2010/main" val="117256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Installing Dash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" y="179133"/>
            <a:ext cx="1147313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4E3E47-73BF-446A-A578-8FBD5F2EA630}"/>
              </a:ext>
            </a:extLst>
          </p:cNvPr>
          <p:cNvSpPr txBox="1">
            <a:spLocks/>
          </p:cNvSpPr>
          <p:nvPr/>
        </p:nvSpPr>
        <p:spPr>
          <a:xfrm>
            <a:off x="4161627" y="843498"/>
            <a:ext cx="3868745" cy="48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</a:rPr>
              <a:t>Install Dash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11FA5-F2B7-4246-8583-EA6180530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3" y="1828798"/>
            <a:ext cx="8172450" cy="1742537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EC70D236-2236-4ABC-8264-02B48D70D21E}"/>
              </a:ext>
            </a:extLst>
          </p:cNvPr>
          <p:cNvSpPr/>
          <p:nvPr/>
        </p:nvSpPr>
        <p:spPr>
          <a:xfrm>
            <a:off x="8824821" y="1923917"/>
            <a:ext cx="1828802" cy="1103459"/>
          </a:xfrm>
          <a:prstGeom prst="borderCallout1">
            <a:avLst>
              <a:gd name="adj1" fmla="val 18750"/>
              <a:gd name="adj2" fmla="val -8333"/>
              <a:gd name="adj3" fmla="val 50585"/>
              <a:gd name="adj4" fmla="val -17171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C5811E-F5A7-4C4A-BA33-9F2EB801E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93" y="4203445"/>
            <a:ext cx="8172450" cy="1733550"/>
          </a:xfrm>
          <a:prstGeom prst="rect">
            <a:avLst/>
          </a:prstGeom>
        </p:spPr>
      </p:pic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E082732-26E6-4796-8F10-25232653460D}"/>
              </a:ext>
            </a:extLst>
          </p:cNvPr>
          <p:cNvSpPr/>
          <p:nvPr/>
        </p:nvSpPr>
        <p:spPr>
          <a:xfrm>
            <a:off x="8824821" y="4310559"/>
            <a:ext cx="1828802" cy="1103459"/>
          </a:xfrm>
          <a:prstGeom prst="borderCallout1">
            <a:avLst>
              <a:gd name="adj1" fmla="val 18750"/>
              <a:gd name="adj2" fmla="val -8333"/>
              <a:gd name="adj3" fmla="val 50585"/>
              <a:gd name="adj4" fmla="val -17171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this.</a:t>
            </a:r>
          </a:p>
        </p:txBody>
      </p:sp>
    </p:spTree>
    <p:extLst>
      <p:ext uri="{BB962C8B-B14F-4D97-AF65-F5344CB8AC3E}">
        <p14:creationId xmlns:p14="http://schemas.microsoft.com/office/powerpoint/2010/main" val="90573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5720" y="-81215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Installing Dash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4" y="179134"/>
            <a:ext cx="942458" cy="94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4E3E47-73BF-446A-A578-8FBD5F2EA630}"/>
              </a:ext>
            </a:extLst>
          </p:cNvPr>
          <p:cNvSpPr txBox="1">
            <a:spLocks/>
          </p:cNvSpPr>
          <p:nvPr/>
        </p:nvSpPr>
        <p:spPr>
          <a:xfrm>
            <a:off x="3739753" y="514826"/>
            <a:ext cx="5706171" cy="489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Test the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C154-65E1-4F8F-9B0F-1B6EB0576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93" y="1254243"/>
            <a:ext cx="8172450" cy="1733550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EC70D236-2236-4ABC-8264-02B48D70D21E}"/>
              </a:ext>
            </a:extLst>
          </p:cNvPr>
          <p:cNvSpPr/>
          <p:nvPr/>
        </p:nvSpPr>
        <p:spPr>
          <a:xfrm>
            <a:off x="8824821" y="1582687"/>
            <a:ext cx="1828802" cy="1103459"/>
          </a:xfrm>
          <a:prstGeom prst="borderCallout1">
            <a:avLst>
              <a:gd name="adj1" fmla="val 18750"/>
              <a:gd name="adj2" fmla="val -8333"/>
              <a:gd name="adj3" fmla="val 31823"/>
              <a:gd name="adj4" fmla="val -33822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0AAA7-957A-46B4-85D3-5F0AD9DD4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93" y="3075531"/>
            <a:ext cx="8172450" cy="1733550"/>
          </a:xfrm>
          <a:prstGeom prst="rect">
            <a:avLst/>
          </a:prstGeom>
        </p:spPr>
      </p:pic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E082732-26E6-4796-8F10-25232653460D}"/>
              </a:ext>
            </a:extLst>
          </p:cNvPr>
          <p:cNvSpPr/>
          <p:nvPr/>
        </p:nvSpPr>
        <p:spPr>
          <a:xfrm>
            <a:off x="8824821" y="4085590"/>
            <a:ext cx="1828802" cy="1103459"/>
          </a:xfrm>
          <a:prstGeom prst="borderCallout1">
            <a:avLst>
              <a:gd name="adj1" fmla="val 18750"/>
              <a:gd name="adj2" fmla="val -8333"/>
              <a:gd name="adj3" fmla="val 27914"/>
              <a:gd name="adj4" fmla="val -37360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this.</a:t>
            </a:r>
          </a:p>
          <a:p>
            <a:pPr algn="ctr"/>
            <a:r>
              <a:rPr lang="en-US" dirty="0"/>
              <a:t>You should not get errors.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9FDC67-5DD1-4635-871E-1A331405A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046" y="4967142"/>
            <a:ext cx="8172450" cy="1733550"/>
          </a:xfrm>
          <a:prstGeom prst="rect">
            <a:avLst/>
          </a:prstGeom>
        </p:spPr>
      </p:pic>
      <p:sp>
        <p:nvSpPr>
          <p:cNvPr id="13" name="Callout: Line 12">
            <a:extLst>
              <a:ext uri="{FF2B5EF4-FFF2-40B4-BE49-F238E27FC236}">
                <a16:creationId xmlns:a16="http://schemas.microsoft.com/office/drawing/2014/main" id="{065DB3B1-F55C-409C-BDA3-478B297A8232}"/>
              </a:ext>
            </a:extLst>
          </p:cNvPr>
          <p:cNvSpPr/>
          <p:nvPr/>
        </p:nvSpPr>
        <p:spPr>
          <a:xfrm>
            <a:off x="8824821" y="5597233"/>
            <a:ext cx="1828802" cy="1103459"/>
          </a:xfrm>
          <a:prstGeom prst="borderCallout1">
            <a:avLst>
              <a:gd name="adj1" fmla="val 18750"/>
              <a:gd name="adj2" fmla="val -8333"/>
              <a:gd name="adj3" fmla="val 82638"/>
              <a:gd name="adj4" fmla="val -388696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this. Exits the Python interpreter.</a:t>
            </a:r>
          </a:p>
        </p:txBody>
      </p:sp>
    </p:spTree>
    <p:extLst>
      <p:ext uri="{BB962C8B-B14F-4D97-AF65-F5344CB8AC3E}">
        <p14:creationId xmlns:p14="http://schemas.microsoft.com/office/powerpoint/2010/main" val="32450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545E5-CFD5-4921-A297-1C05C7945C63}"/>
              </a:ext>
            </a:extLst>
          </p:cNvPr>
          <p:cNvSpPr/>
          <p:nvPr/>
        </p:nvSpPr>
        <p:spPr>
          <a:xfrm>
            <a:off x="0" y="0"/>
            <a:ext cx="12192000" cy="923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" y="131687"/>
            <a:ext cx="12100560" cy="48941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Running Dash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D7CC3262-82EF-4B9B-97C5-DE87DFC1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" y="179133"/>
            <a:ext cx="1147313" cy="114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01CB2-A175-4AA6-A391-8B5CE4934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37" y="1985962"/>
            <a:ext cx="9521294" cy="3362415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4EB2112A-5D58-4F61-800A-206568790CE5}"/>
              </a:ext>
            </a:extLst>
          </p:cNvPr>
          <p:cNvSpPr/>
          <p:nvPr/>
        </p:nvSpPr>
        <p:spPr>
          <a:xfrm>
            <a:off x="8710228" y="1985962"/>
            <a:ext cx="2969937" cy="798204"/>
          </a:xfrm>
          <a:prstGeom prst="borderCallout1">
            <a:avLst>
              <a:gd name="adj1" fmla="val 18750"/>
              <a:gd name="adj2" fmla="val -8333"/>
              <a:gd name="adj3" fmla="val 86478"/>
              <a:gd name="adj4" fmla="val -5833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the folder where you put the demo python script.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C9048ED0-8393-4D23-9699-9847975FA456}"/>
              </a:ext>
            </a:extLst>
          </p:cNvPr>
          <p:cNvSpPr/>
          <p:nvPr/>
        </p:nvSpPr>
        <p:spPr>
          <a:xfrm>
            <a:off x="8810869" y="3812595"/>
            <a:ext cx="2969937" cy="798204"/>
          </a:xfrm>
          <a:prstGeom prst="borderCallout1">
            <a:avLst>
              <a:gd name="adj1" fmla="val 18750"/>
              <a:gd name="adj2" fmla="val -8333"/>
              <a:gd name="adj3" fmla="val -49694"/>
              <a:gd name="adj4" fmla="val -4614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the Python demo script.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A1C0BB8-2774-42A2-B0CE-E886BA954B31}"/>
              </a:ext>
            </a:extLst>
          </p:cNvPr>
          <p:cNvSpPr/>
          <p:nvPr/>
        </p:nvSpPr>
        <p:spPr>
          <a:xfrm>
            <a:off x="7325901" y="5613108"/>
            <a:ext cx="2969937" cy="798204"/>
          </a:xfrm>
          <a:prstGeom prst="borderCallout1">
            <a:avLst>
              <a:gd name="adj1" fmla="val 18750"/>
              <a:gd name="adj2" fmla="val -8333"/>
              <a:gd name="adj3" fmla="val -77793"/>
              <a:gd name="adj4" fmla="val -6502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this URL</a:t>
            </a:r>
          </a:p>
        </p:txBody>
      </p:sp>
    </p:spTree>
    <p:extLst>
      <p:ext uri="{BB962C8B-B14F-4D97-AF65-F5344CB8AC3E}">
        <p14:creationId xmlns:p14="http://schemas.microsoft.com/office/powerpoint/2010/main" val="12389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72064</TotalTime>
  <Words>276</Words>
  <Application>Microsoft Office PowerPoint</Application>
  <PresentationFormat>Widescreen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Narrow</vt:lpstr>
      <vt:lpstr>Arial Rounded MT Bold</vt:lpstr>
      <vt:lpstr>Calibri</vt:lpstr>
      <vt:lpstr>Century Gothic</vt:lpstr>
      <vt:lpstr>Monotype Corsiva</vt:lpstr>
      <vt:lpstr>Segoe UI Light</vt:lpstr>
      <vt:lpstr>Wingdings</vt:lpstr>
      <vt:lpstr>Wingdings 3</vt:lpstr>
      <vt:lpstr>Ion</vt:lpstr>
      <vt:lpstr>A Lightning Intro to Dash</vt:lpstr>
      <vt:lpstr>A Lightning Intro to Dash</vt:lpstr>
      <vt:lpstr>What is Dash?</vt:lpstr>
      <vt:lpstr>Why Do You Care?</vt:lpstr>
      <vt:lpstr>Installing Dash</vt:lpstr>
      <vt:lpstr>Installing Dash</vt:lpstr>
      <vt:lpstr>Installing Dash</vt:lpstr>
      <vt:lpstr>Installing Dash</vt:lpstr>
      <vt:lpstr>Running Dash</vt:lpstr>
      <vt:lpstr>Running Dash</vt:lpstr>
      <vt:lpstr>Running Dash</vt:lpstr>
      <vt:lpstr>Dash Resources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540</cp:revision>
  <dcterms:created xsi:type="dcterms:W3CDTF">2015-12-02T19:37:42Z</dcterms:created>
  <dcterms:modified xsi:type="dcterms:W3CDTF">2019-04-07T23:17:14Z</dcterms:modified>
</cp:coreProperties>
</file>