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332" r:id="rId2"/>
    <p:sldId id="575" r:id="rId3"/>
    <p:sldId id="576" r:id="rId4"/>
    <p:sldId id="571" r:id="rId5"/>
    <p:sldId id="574" r:id="rId6"/>
    <p:sldId id="565" r:id="rId7"/>
    <p:sldId id="566" r:id="rId8"/>
    <p:sldId id="572" r:id="rId9"/>
    <p:sldId id="569" r:id="rId10"/>
    <p:sldId id="577" r:id="rId11"/>
    <p:sldId id="5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at 50,000 Feet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3050" y="587257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53886"/>
            <a:ext cx="7315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AC9FC-C417-4738-A563-31958C4E8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96" y="4494983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pic>
        <p:nvPicPr>
          <p:cNvPr id="5122" name="Picture 2" descr="Image result for wrapping">
            <a:extLst>
              <a:ext uri="{FF2B5EF4-FFF2-40B4-BE49-F238E27FC236}">
                <a16:creationId xmlns:a16="http://schemas.microsoft.com/office/drawing/2014/main" id="{8F67D857-D0FC-4B9C-B4CD-C53BA60B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96" y="2135777"/>
            <a:ext cx="7480119" cy="37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46187-04E4-49D0-BD11-5B9D72029BAC}"/>
              </a:ext>
            </a:extLst>
          </p:cNvPr>
          <p:cNvSpPr/>
          <p:nvPr/>
        </p:nvSpPr>
        <p:spPr>
          <a:xfrm>
            <a:off x="8509091" y="8081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84CBE3-2BD3-424E-8CC8-C00BEDAC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3" y="282575"/>
            <a:ext cx="555190" cy="44894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361480" y="3471550"/>
            <a:ext cx="1120983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1781692" y="1170083"/>
            <a:ext cx="1414948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Machine Learning Studio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3340405" y="3471550"/>
            <a:ext cx="1245252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Lake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4903802" y="3471550"/>
            <a:ext cx="955463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DW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10865376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Preview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9" y="2424838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8" y="4712698"/>
            <a:ext cx="375648" cy="3081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7942260" y="3418906"/>
            <a:ext cx="1260986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DA0677-E70C-4E36-A224-0AA007F86E0B}"/>
              </a:ext>
            </a:extLst>
          </p:cNvPr>
          <p:cNvSpPr/>
          <p:nvPr/>
        </p:nvSpPr>
        <p:spPr>
          <a:xfrm>
            <a:off x="6124664" y="3471550"/>
            <a:ext cx="1487781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MI/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DB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* Planned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3F305-F22F-4BCA-A8AD-2CC3B47AF8FE}"/>
              </a:ext>
            </a:extLst>
          </p:cNvPr>
          <p:cNvSpPr/>
          <p:nvPr/>
        </p:nvSpPr>
        <p:spPr>
          <a:xfrm>
            <a:off x="410394" y="1170083"/>
            <a:ext cx="1120983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" y="2424837"/>
            <a:ext cx="375648" cy="3081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82D765-1D7D-4B98-9A0E-B74FD6B98032}"/>
              </a:ext>
            </a:extLst>
          </p:cNvPr>
          <p:cNvSpPr/>
          <p:nvPr/>
        </p:nvSpPr>
        <p:spPr>
          <a:xfrm>
            <a:off x="9533061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0" y="4603583"/>
            <a:ext cx="407697" cy="30814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DFBF4-C4BF-48EF-AA58-49831DEC84B8}"/>
              </a:ext>
            </a:extLst>
          </p:cNvPr>
          <p:cNvSpPr/>
          <p:nvPr/>
        </p:nvSpPr>
        <p:spPr>
          <a:xfrm>
            <a:off x="3475188" y="1231444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Work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879AE554-F8AA-4952-8450-9B3857B7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7" y="26877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4" y="242483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19" y="47294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9" y="4625310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35" y="4626939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6" y="464989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2" y="239083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2133727" y="128046"/>
            <a:ext cx="627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R and Python Support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27588" y="5479378"/>
            <a:ext cx="658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01B0B6-0973-4BCC-9CD7-42B18378D367}"/>
              </a:ext>
            </a:extLst>
          </p:cNvPr>
          <p:cNvSpPr/>
          <p:nvPr/>
        </p:nvSpPr>
        <p:spPr>
          <a:xfrm>
            <a:off x="1867152" y="3471550"/>
            <a:ext cx="1245252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Analysis Services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3" y="457093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878ED-50B0-4C48-9797-F923752319AD}"/>
              </a:ext>
            </a:extLst>
          </p:cNvPr>
          <p:cNvCxnSpPr/>
          <p:nvPr/>
        </p:nvCxnSpPr>
        <p:spPr>
          <a:xfrm>
            <a:off x="1426243" y="2850849"/>
            <a:ext cx="898946" cy="56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934A4D-1EBE-41DC-BC24-2D65484F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279" y="3004262"/>
            <a:ext cx="1139506" cy="2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42632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3433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U-SQL/R and Python Extensions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468436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772990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 Server/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Spark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474089" y="1811688"/>
            <a:ext cx="1595750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7" y="5385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7" y="538506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3" y="5370782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3" y="537078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156" y="5546425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6" y="554642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06725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2" y="5365690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505646" y="538506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35810</TotalTime>
  <Words>232</Words>
  <Application>Microsoft Office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MS PGothic</vt:lpstr>
      <vt:lpstr>MS PGothic</vt:lpstr>
      <vt:lpstr>Arial</vt:lpstr>
      <vt:lpstr>Arial Black</vt:lpstr>
      <vt:lpstr>Arial Rounded MT Bold</vt:lpstr>
      <vt:lpstr>Calibri</vt:lpstr>
      <vt:lpstr>Calisto MT</vt:lpstr>
      <vt:lpstr>Century Gothic</vt:lpstr>
      <vt:lpstr>Segoe UI Light</vt:lpstr>
      <vt:lpstr>Wingdings 3</vt:lpstr>
      <vt:lpstr>Ion</vt:lpstr>
      <vt:lpstr>PowerPoint Presentation</vt:lpstr>
      <vt:lpstr>Why So Many Options?</vt:lpstr>
      <vt:lpstr>Data Science, ML, and AI Perspective</vt:lpstr>
      <vt:lpstr>PowerPoint Presentation</vt:lpstr>
      <vt:lpstr>SQL Server/Machine Learning Integration</vt:lpstr>
      <vt:lpstr>PowerPoint Presentation</vt:lpstr>
      <vt:lpstr>PowerPoint Presentation</vt:lpstr>
      <vt:lpstr>Data Lake Analytics – U-SQL</vt:lpstr>
      <vt:lpstr>on Azure (Private Preview)</vt:lpstr>
      <vt:lpstr>on Azure (Private Preview)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511</cp:revision>
  <dcterms:created xsi:type="dcterms:W3CDTF">2015-12-02T19:37:42Z</dcterms:created>
  <dcterms:modified xsi:type="dcterms:W3CDTF">2018-01-02T20:43:26Z</dcterms:modified>
</cp:coreProperties>
</file>