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619" r:id="rId2"/>
    <p:sldId id="354" r:id="rId3"/>
    <p:sldId id="1806" r:id="rId4"/>
    <p:sldId id="2236" r:id="rId5"/>
    <p:sldId id="2243" r:id="rId6"/>
    <p:sldId id="1630" r:id="rId7"/>
    <p:sldId id="2240" r:id="rId8"/>
    <p:sldId id="2241" r:id="rId9"/>
    <p:sldId id="2245" r:id="rId10"/>
    <p:sldId id="1807" r:id="rId11"/>
    <p:sldId id="386" r:id="rId12"/>
    <p:sldId id="2239" r:id="rId13"/>
    <p:sldId id="2237" r:id="rId14"/>
    <p:sldId id="2230" r:id="rId15"/>
    <p:sldId id="1634" r:id="rId16"/>
    <p:sldId id="1631" r:id="rId17"/>
    <p:sldId id="2232" r:id="rId18"/>
    <p:sldId id="2242" r:id="rId19"/>
    <p:sldId id="1622" r:id="rId20"/>
    <p:sldId id="2223" r:id="rId21"/>
    <p:sldId id="2235" r:id="rId22"/>
    <p:sldId id="22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4AA9-0251-49AF-B697-796A563323C5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7B612-4606-47FA-8CE6-945FC1BE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12B6-590A-4892-9EF9-E88D5BC1A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684213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178A04-2C43-4105-A989-3315238E308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6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0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2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0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0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0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F102C-BE43-481B-8CDB-038697B0AC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0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684213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FC65A-A58E-4159-9A32-29D497ADE50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9/24/2018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772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12B6-590A-4892-9EF9-E88D5BC1AD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0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684213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FC65A-A58E-4159-9A32-29D497ADE50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9/24/2018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14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684213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FC65A-A58E-4159-9A32-29D497ADE50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9/24/2018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15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684213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DFC65A-A58E-4159-9A32-29D497ADE50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9/24/2018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78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2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7B612-4606-47FA-8CE6-945FC1BED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E78C-3A65-4331-A588-C38D8B71A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0EA10-7E2B-46F7-9D2A-0463F894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AA33-A6D6-406A-94F8-E17F1C7A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3B04-3DA4-4AED-9A9B-2FF8924C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D5A6-64AC-4832-A512-EF1577A4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E625-A835-4FFF-9A5A-F9DD798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57EC5-6F3E-4FC3-8C7D-EC34DC05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271E-FF3C-4078-B51A-625717F2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75F3-C131-4A4E-8C59-A91AC803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6D60-0530-444D-BCD1-61F163F2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82787-17AF-48C1-8260-8C61BD07A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AD6AD-1536-44B8-8551-8D14AAEB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7E29-785C-4ECA-83F2-AE30AD74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EF3D-D69E-4ADF-952E-0872023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60BF8-510C-4FCF-9BF6-CBB1727D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2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D19DC1-B2D8-4684-BD47-69716D163421}"/>
              </a:ext>
            </a:extLst>
          </p:cNvPr>
          <p:cNvSpPr/>
          <p:nvPr userDrawn="1"/>
        </p:nvSpPr>
        <p:spPr>
          <a:xfrm>
            <a:off x="0" y="-76200"/>
            <a:ext cx="121920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2432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10E5-012F-4F55-953E-3F0FEC61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9AA-918F-473D-B33A-1B008271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2EEB-C5B6-4E93-B600-4E05123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2121-2897-45AA-A3EE-FE3C26A5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8A30-6A7C-43A1-A2D8-0F28008D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B2F8-B242-4B0D-A90B-DCD152C0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1F97-E8F0-4CE2-9335-30E18004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0079-9420-42C5-A4D1-6EFB1E3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7565-02CA-4FF0-A8C2-57F61DA6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7E57-C8B9-4617-96AD-CC58BBAF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E484-B886-4BF4-88A9-235937A2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78DF-B2BC-4011-9F82-76D327BEB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8201D-3CB4-41C8-89DC-DF8230C5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1C99-CF6E-477B-9977-CBF460F3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569-0B45-4113-BDF0-0CE99B4D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C05DE-510D-4BF1-854C-A12F910F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79E1-9036-40AB-82C4-A552B72F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9C0-5173-4065-9BAC-81B4EDF9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4A8B6-E0E3-40D3-B6C8-E174154B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DD91-AE01-4AC3-884D-6A18941F5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4E3A8-A4A1-40C1-9A86-6FEE39CD4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57268-9543-43CF-B9AA-161C52A1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3C91-8A66-4D3B-8901-7CA73294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1A7DB-B9F7-459D-B7C1-48E298D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FE4-94BE-41D0-9A7D-62CCC622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D20F4-B513-4EF6-AAE8-5A57750C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4C605-8FCC-4121-9755-98D23D27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AB8A-5576-4E1C-A930-23E32E41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69079-AB3F-4D08-BAF7-4F44B98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A14C-BB16-4B27-8BC9-BA3DD5D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F485-FF3B-45E9-8C30-08AC503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18D-2BD4-4A25-A6F0-69AEC17D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E42E-FEFB-4F00-B393-47936A08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4B4D8-03FF-4D81-A5AB-BC72C0FC8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9795-71D9-4459-9518-A3B5ED6A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025B-CE40-4C56-B8D1-BE024EA0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AF95-453D-4BC3-922B-4EDFEAE9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EB0-6B26-4DAE-A805-99347991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EF679-7D9C-4F76-8675-D8DD0C8DE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4E831-A46E-4D04-8FD9-38BEC179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2B6C-2C93-4655-ABD8-AC77C28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948F-913B-47A3-9A42-A86FA9A0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7DB7F-5A30-47B1-AEA9-FDC22318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5DF74-B10D-4188-9BF7-F3648917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1047-CFFE-4B44-82A0-D73EFB27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350E-3728-4BF6-9211-E3DF282B5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90AF6-47F2-4FD5-8CBF-165DB97ABD2A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1D4E-8CA5-4FE7-8683-1657AE9A5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EA3C-BE3C-4259-A829-1D7EBB900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D384-9A86-40D9-B67F-6950B66D3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0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p/tabular-modeling-in-microsoft-sql-server-analysis-services/fgqpf3gzm3g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bcafferky/shar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afferky/shar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eskto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" y="0"/>
            <a:ext cx="12190271" cy="6857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5399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Analysis Services</a:t>
            </a:r>
          </a:p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73225"/>
            <a:ext cx="288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2DEB0-60A4-4112-AEB6-AD475B46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83" y="965332"/>
            <a:ext cx="7022661" cy="38542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5CDF3A-3E30-4663-BDE0-0F048A1AC885}"/>
              </a:ext>
            </a:extLst>
          </p:cNvPr>
          <p:cNvSpPr/>
          <p:nvPr/>
        </p:nvSpPr>
        <p:spPr>
          <a:xfrm>
            <a:off x="298266" y="5055151"/>
            <a:ext cx="954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Part 1: The Tabular Model and Why You Need it!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CF551-5141-4ADF-BB14-83859276A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77" y="1006122"/>
            <a:ext cx="1946767" cy="12531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B6D3E9-08CF-4435-963F-963616C03592}"/>
              </a:ext>
            </a:extLst>
          </p:cNvPr>
          <p:cNvSpPr/>
          <p:nvPr/>
        </p:nvSpPr>
        <p:spPr>
          <a:xfrm>
            <a:off x="1003869" y="5609597"/>
            <a:ext cx="7949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Delivering the Full Value of Business Intelligence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20619C3-FCED-421E-98EC-7A5D587329C6}"/>
              </a:ext>
            </a:extLst>
          </p:cNvPr>
          <p:cNvSpPr/>
          <p:nvPr/>
        </p:nvSpPr>
        <p:spPr>
          <a:xfrm rot="20388301">
            <a:off x="1624164" y="1094300"/>
            <a:ext cx="1400926" cy="1076829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Azure </a:t>
            </a:r>
          </a:p>
          <a:p>
            <a:pPr algn="ctr"/>
            <a:r>
              <a:rPr lang="en-US" sz="2000" b="1" dirty="0"/>
              <a:t>&amp; </a:t>
            </a:r>
          </a:p>
          <a:p>
            <a:pPr algn="ctr"/>
            <a:r>
              <a:rPr lang="en-US" sz="2000" b="1" dirty="0"/>
              <a:t>SQL Server</a:t>
            </a:r>
          </a:p>
        </p:txBody>
      </p:sp>
      <p:pic>
        <p:nvPicPr>
          <p:cNvPr id="3076" name="Picture 4" descr="Image result for azure cloud">
            <a:extLst>
              <a:ext uri="{FF2B5EF4-FFF2-40B4-BE49-F238E27FC236}">
                <a16:creationId xmlns:a16="http://schemas.microsoft.com/office/drawing/2014/main" id="{19895F05-2AEB-4561-963C-C2E5356D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58" y="3803503"/>
            <a:ext cx="1360407" cy="9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93B36-319C-4761-9CB3-F47D6E5CA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004" y="1011031"/>
            <a:ext cx="3096275" cy="169117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86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4E5D8F5-BE31-4828-B3E4-E0E570E65104}"/>
              </a:ext>
            </a:extLst>
          </p:cNvPr>
          <p:cNvGrpSpPr/>
          <p:nvPr/>
        </p:nvGrpSpPr>
        <p:grpSpPr>
          <a:xfrm>
            <a:off x="5566789" y="1345125"/>
            <a:ext cx="6622922" cy="3959210"/>
            <a:chOff x="6973968" y="1852885"/>
            <a:chExt cx="6048515" cy="3615827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350A962-AECC-4A98-8188-A6BF97267D40}"/>
                </a:ext>
              </a:extLst>
            </p:cNvPr>
            <p:cNvGrpSpPr/>
            <p:nvPr/>
          </p:nvGrpSpPr>
          <p:grpSpPr>
            <a:xfrm>
              <a:off x="6973968" y="1852885"/>
              <a:ext cx="6048515" cy="222033"/>
              <a:chOff x="7703173" y="1806586"/>
              <a:chExt cx="6048515" cy="222033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2F9C91A6-E694-4C45-B777-20067B15582C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181" name="people_4" title="Icon of a person">
                  <a:extLst>
                    <a:ext uri="{FF2B5EF4-FFF2-40B4-BE49-F238E27FC236}">
                      <a16:creationId xmlns:a16="http://schemas.microsoft.com/office/drawing/2014/main" id="{27053908-2189-49C0-8ABD-4DA3B3B01ED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2" name="people_4" title="Icon of a person">
                  <a:extLst>
                    <a:ext uri="{FF2B5EF4-FFF2-40B4-BE49-F238E27FC236}">
                      <a16:creationId xmlns:a16="http://schemas.microsoft.com/office/drawing/2014/main" id="{CE39EEB5-A637-46FA-9AAA-C3AB9F7F25C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3" name="people_4" title="Icon of a person">
                  <a:extLst>
                    <a:ext uri="{FF2B5EF4-FFF2-40B4-BE49-F238E27FC236}">
                      <a16:creationId xmlns:a16="http://schemas.microsoft.com/office/drawing/2014/main" id="{93D5613D-326F-4115-B73C-634CB9225E5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4" name="people_4" title="Icon of a person">
                  <a:extLst>
                    <a:ext uri="{FF2B5EF4-FFF2-40B4-BE49-F238E27FC236}">
                      <a16:creationId xmlns:a16="http://schemas.microsoft.com/office/drawing/2014/main" id="{53D82B0E-F363-4585-A0FA-7FB96137626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5" name="people_4" title="Icon of a person">
                  <a:extLst>
                    <a:ext uri="{FF2B5EF4-FFF2-40B4-BE49-F238E27FC236}">
                      <a16:creationId xmlns:a16="http://schemas.microsoft.com/office/drawing/2014/main" id="{318B7AD0-E34D-4689-B687-33FC1F9775C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6" name="people_4" title="Icon of a person">
                  <a:extLst>
                    <a:ext uri="{FF2B5EF4-FFF2-40B4-BE49-F238E27FC236}">
                      <a16:creationId xmlns:a16="http://schemas.microsoft.com/office/drawing/2014/main" id="{87741996-3E5B-47BB-B4FA-F0F56FD4317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7" name="people_4" title="Icon of a person">
                  <a:extLst>
                    <a:ext uri="{FF2B5EF4-FFF2-40B4-BE49-F238E27FC236}">
                      <a16:creationId xmlns:a16="http://schemas.microsoft.com/office/drawing/2014/main" id="{E77B803A-4974-4362-B1E0-0D89828D2B8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8" name="people_4" title="Icon of a person">
                  <a:extLst>
                    <a:ext uri="{FF2B5EF4-FFF2-40B4-BE49-F238E27FC236}">
                      <a16:creationId xmlns:a16="http://schemas.microsoft.com/office/drawing/2014/main" id="{BCFC5885-2345-451A-8A8E-1812B2F4F5D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89" name="people_4" title="Icon of a person">
                  <a:extLst>
                    <a:ext uri="{FF2B5EF4-FFF2-40B4-BE49-F238E27FC236}">
                      <a16:creationId xmlns:a16="http://schemas.microsoft.com/office/drawing/2014/main" id="{FD33A4D1-9C37-4F5B-A5A7-280969F30CB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90" name="people_4" title="Icon of a person">
                  <a:extLst>
                    <a:ext uri="{FF2B5EF4-FFF2-40B4-BE49-F238E27FC236}">
                      <a16:creationId xmlns:a16="http://schemas.microsoft.com/office/drawing/2014/main" id="{B5CC686A-51A7-477D-9503-42F1645A3D2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91" name="people_4" title="Icon of a person">
                  <a:extLst>
                    <a:ext uri="{FF2B5EF4-FFF2-40B4-BE49-F238E27FC236}">
                      <a16:creationId xmlns:a16="http://schemas.microsoft.com/office/drawing/2014/main" id="{A7653357-F490-4699-9FCC-5FFEF15998C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92" name="people_4" title="Icon of a person">
                  <a:extLst>
                    <a:ext uri="{FF2B5EF4-FFF2-40B4-BE49-F238E27FC236}">
                      <a16:creationId xmlns:a16="http://schemas.microsoft.com/office/drawing/2014/main" id="{FE858E87-2D11-46F4-933E-83C101E04EC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193" name="people_4" title="Icon of a person">
                  <a:extLst>
                    <a:ext uri="{FF2B5EF4-FFF2-40B4-BE49-F238E27FC236}">
                      <a16:creationId xmlns:a16="http://schemas.microsoft.com/office/drawing/2014/main" id="{BB71A3C7-26AA-49AD-801D-A9425E74C34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863427B-F20D-4899-83BB-9197D4D3F5F2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199" name="people_4" title="Icon of a person">
                  <a:extLst>
                    <a:ext uri="{FF2B5EF4-FFF2-40B4-BE49-F238E27FC236}">
                      <a16:creationId xmlns:a16="http://schemas.microsoft.com/office/drawing/2014/main" id="{11A8311F-25B3-42AA-977D-45D6298B749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0" name="people_4" title="Icon of a person">
                  <a:extLst>
                    <a:ext uri="{FF2B5EF4-FFF2-40B4-BE49-F238E27FC236}">
                      <a16:creationId xmlns:a16="http://schemas.microsoft.com/office/drawing/2014/main" id="{C91ADF1E-9CA5-4B8E-80A5-AEC25FBBCD9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1" name="people_4" title="Icon of a person">
                  <a:extLst>
                    <a:ext uri="{FF2B5EF4-FFF2-40B4-BE49-F238E27FC236}">
                      <a16:creationId xmlns:a16="http://schemas.microsoft.com/office/drawing/2014/main" id="{C844C51D-1370-4161-98F2-74DD44BDA8C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2" name="people_4" title="Icon of a person">
                  <a:extLst>
                    <a:ext uri="{FF2B5EF4-FFF2-40B4-BE49-F238E27FC236}">
                      <a16:creationId xmlns:a16="http://schemas.microsoft.com/office/drawing/2014/main" id="{9AD0FDFD-4EDC-4959-A26F-A46737E896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3" name="people_4" title="Icon of a person">
                  <a:extLst>
                    <a:ext uri="{FF2B5EF4-FFF2-40B4-BE49-F238E27FC236}">
                      <a16:creationId xmlns:a16="http://schemas.microsoft.com/office/drawing/2014/main" id="{4480EF8A-02E8-4390-AF03-50C71A49EDA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4" name="people_4" title="Icon of a person">
                  <a:extLst>
                    <a:ext uri="{FF2B5EF4-FFF2-40B4-BE49-F238E27FC236}">
                      <a16:creationId xmlns:a16="http://schemas.microsoft.com/office/drawing/2014/main" id="{501E311D-8C35-4FAE-BDBD-6FFEC091391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8" name="people_4" title="Icon of a person">
                  <a:extLst>
                    <a:ext uri="{FF2B5EF4-FFF2-40B4-BE49-F238E27FC236}">
                      <a16:creationId xmlns:a16="http://schemas.microsoft.com/office/drawing/2014/main" id="{0C870F97-BAE4-471E-9AE0-FB49D0D091A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09" name="people_4" title="Icon of a person">
                  <a:extLst>
                    <a:ext uri="{FF2B5EF4-FFF2-40B4-BE49-F238E27FC236}">
                      <a16:creationId xmlns:a16="http://schemas.microsoft.com/office/drawing/2014/main" id="{519CD526-0AE5-4051-8489-1360EF8FE14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10" name="people_4" title="Icon of a person">
                  <a:extLst>
                    <a:ext uri="{FF2B5EF4-FFF2-40B4-BE49-F238E27FC236}">
                      <a16:creationId xmlns:a16="http://schemas.microsoft.com/office/drawing/2014/main" id="{AAB93DCE-F808-4040-AACE-2E3393C83D6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19" name="people_4" title="Icon of a person">
                  <a:extLst>
                    <a:ext uri="{FF2B5EF4-FFF2-40B4-BE49-F238E27FC236}">
                      <a16:creationId xmlns:a16="http://schemas.microsoft.com/office/drawing/2014/main" id="{6E45576F-94D0-46EC-A0BE-0587D17BB90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22" name="people_4" title="Icon of a person">
                  <a:extLst>
                    <a:ext uri="{FF2B5EF4-FFF2-40B4-BE49-F238E27FC236}">
                      <a16:creationId xmlns:a16="http://schemas.microsoft.com/office/drawing/2014/main" id="{778AE131-F46F-4378-A06D-B22A1ADC3E0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32" name="people_4" title="Icon of a person">
                  <a:extLst>
                    <a:ext uri="{FF2B5EF4-FFF2-40B4-BE49-F238E27FC236}">
                      <a16:creationId xmlns:a16="http://schemas.microsoft.com/office/drawing/2014/main" id="{888BD548-4C9C-4A45-A032-3812648786B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33" name="people_4" title="Icon of a person">
                  <a:extLst>
                    <a:ext uri="{FF2B5EF4-FFF2-40B4-BE49-F238E27FC236}">
                      <a16:creationId xmlns:a16="http://schemas.microsoft.com/office/drawing/2014/main" id="{DF3A4B1E-AC57-4A43-8B25-F5F3A4139E2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4434914-FAF8-4118-8620-96A3A382225F}"/>
                </a:ext>
              </a:extLst>
            </p:cNvPr>
            <p:cNvGrpSpPr/>
            <p:nvPr/>
          </p:nvGrpSpPr>
          <p:grpSpPr>
            <a:xfrm>
              <a:off x="6973968" y="2135701"/>
              <a:ext cx="6048515" cy="222033"/>
              <a:chOff x="7703173" y="1806586"/>
              <a:chExt cx="6048515" cy="222033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F723ED22-5636-4581-AF65-623F334F776F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251" name="people_4" title="Icon of a person">
                  <a:extLst>
                    <a:ext uri="{FF2B5EF4-FFF2-40B4-BE49-F238E27FC236}">
                      <a16:creationId xmlns:a16="http://schemas.microsoft.com/office/drawing/2014/main" id="{7F90AFB4-72CF-48CD-97EC-45C482A314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2" name="people_4" title="Icon of a person">
                  <a:extLst>
                    <a:ext uri="{FF2B5EF4-FFF2-40B4-BE49-F238E27FC236}">
                      <a16:creationId xmlns:a16="http://schemas.microsoft.com/office/drawing/2014/main" id="{197A12F2-C1AF-4559-BF90-8D9867968ED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3" name="people_4" title="Icon of a person">
                  <a:extLst>
                    <a:ext uri="{FF2B5EF4-FFF2-40B4-BE49-F238E27FC236}">
                      <a16:creationId xmlns:a16="http://schemas.microsoft.com/office/drawing/2014/main" id="{F5E1F295-5E41-4369-ACAA-60778B18B58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4" name="people_4" title="Icon of a person">
                  <a:extLst>
                    <a:ext uri="{FF2B5EF4-FFF2-40B4-BE49-F238E27FC236}">
                      <a16:creationId xmlns:a16="http://schemas.microsoft.com/office/drawing/2014/main" id="{2122A6CB-DB3F-4CA9-9C6F-42B5291AAA4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5" name="people_4" title="Icon of a person">
                  <a:extLst>
                    <a:ext uri="{FF2B5EF4-FFF2-40B4-BE49-F238E27FC236}">
                      <a16:creationId xmlns:a16="http://schemas.microsoft.com/office/drawing/2014/main" id="{31B0F960-203B-4B9E-9349-A1EA8BFDBE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6" name="people_4" title="Icon of a person">
                  <a:extLst>
                    <a:ext uri="{FF2B5EF4-FFF2-40B4-BE49-F238E27FC236}">
                      <a16:creationId xmlns:a16="http://schemas.microsoft.com/office/drawing/2014/main" id="{B8F5A70F-915B-4808-A518-1DC35438B6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7" name="people_4" title="Icon of a person">
                  <a:extLst>
                    <a:ext uri="{FF2B5EF4-FFF2-40B4-BE49-F238E27FC236}">
                      <a16:creationId xmlns:a16="http://schemas.microsoft.com/office/drawing/2014/main" id="{02773D28-73E2-4D94-BB60-B5960158954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8" name="people_4" title="Icon of a person">
                  <a:extLst>
                    <a:ext uri="{FF2B5EF4-FFF2-40B4-BE49-F238E27FC236}">
                      <a16:creationId xmlns:a16="http://schemas.microsoft.com/office/drawing/2014/main" id="{D3D90773-3C27-40B9-B6BC-45CC9977FFD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9" name="people_4" title="Icon of a person">
                  <a:extLst>
                    <a:ext uri="{FF2B5EF4-FFF2-40B4-BE49-F238E27FC236}">
                      <a16:creationId xmlns:a16="http://schemas.microsoft.com/office/drawing/2014/main" id="{699C122D-CF3B-4ECF-90D8-34E48E273EC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60" name="people_4" title="Icon of a person">
                  <a:extLst>
                    <a:ext uri="{FF2B5EF4-FFF2-40B4-BE49-F238E27FC236}">
                      <a16:creationId xmlns:a16="http://schemas.microsoft.com/office/drawing/2014/main" id="{238BDA2D-F7D7-4C02-956D-93E42EE5455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61" name="people_4" title="Icon of a person">
                  <a:extLst>
                    <a:ext uri="{FF2B5EF4-FFF2-40B4-BE49-F238E27FC236}">
                      <a16:creationId xmlns:a16="http://schemas.microsoft.com/office/drawing/2014/main" id="{E87E7698-8919-4233-903F-C0C049CA1F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62" name="people_4" title="Icon of a person">
                  <a:extLst>
                    <a:ext uri="{FF2B5EF4-FFF2-40B4-BE49-F238E27FC236}">
                      <a16:creationId xmlns:a16="http://schemas.microsoft.com/office/drawing/2014/main" id="{712B2AB7-20A8-4512-B4E6-6BF9E05EA8D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63" name="people_4" title="Icon of a person">
                  <a:extLst>
                    <a:ext uri="{FF2B5EF4-FFF2-40B4-BE49-F238E27FC236}">
                      <a16:creationId xmlns:a16="http://schemas.microsoft.com/office/drawing/2014/main" id="{2C492A50-99D2-48B2-8A4E-8FFF1ED64E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1DA70747-C2D4-4B1B-B5D1-03A2ACC271E1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238" name="people_4" title="Icon of a person">
                  <a:extLst>
                    <a:ext uri="{FF2B5EF4-FFF2-40B4-BE49-F238E27FC236}">
                      <a16:creationId xmlns:a16="http://schemas.microsoft.com/office/drawing/2014/main" id="{D9A6A1F9-3EFD-4FA6-9A2F-22E12C7BF90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39" name="people_4" title="Icon of a person">
                  <a:extLst>
                    <a:ext uri="{FF2B5EF4-FFF2-40B4-BE49-F238E27FC236}">
                      <a16:creationId xmlns:a16="http://schemas.microsoft.com/office/drawing/2014/main" id="{00B4A200-6ED5-4844-BFC0-BBCD537555F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0" name="people_4" title="Icon of a person">
                  <a:extLst>
                    <a:ext uri="{FF2B5EF4-FFF2-40B4-BE49-F238E27FC236}">
                      <a16:creationId xmlns:a16="http://schemas.microsoft.com/office/drawing/2014/main" id="{A9983160-B4EE-480E-99AA-B3B39A418EF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1" name="people_4" title="Icon of a person">
                  <a:extLst>
                    <a:ext uri="{FF2B5EF4-FFF2-40B4-BE49-F238E27FC236}">
                      <a16:creationId xmlns:a16="http://schemas.microsoft.com/office/drawing/2014/main" id="{F5F64317-12C6-4D88-A913-D791156292D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2" name="people_4" title="Icon of a person">
                  <a:extLst>
                    <a:ext uri="{FF2B5EF4-FFF2-40B4-BE49-F238E27FC236}">
                      <a16:creationId xmlns:a16="http://schemas.microsoft.com/office/drawing/2014/main" id="{AD504334-1168-4D27-9181-18208C1BDF1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3" name="people_4" title="Icon of a person">
                  <a:extLst>
                    <a:ext uri="{FF2B5EF4-FFF2-40B4-BE49-F238E27FC236}">
                      <a16:creationId xmlns:a16="http://schemas.microsoft.com/office/drawing/2014/main" id="{3D0E238E-A39B-4FFF-9B52-6FD91C270B0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4" name="people_4" title="Icon of a person">
                  <a:extLst>
                    <a:ext uri="{FF2B5EF4-FFF2-40B4-BE49-F238E27FC236}">
                      <a16:creationId xmlns:a16="http://schemas.microsoft.com/office/drawing/2014/main" id="{71D4D749-B614-4CE3-AB5B-11FF4F9B476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5" name="people_4" title="Icon of a person">
                  <a:extLst>
                    <a:ext uri="{FF2B5EF4-FFF2-40B4-BE49-F238E27FC236}">
                      <a16:creationId xmlns:a16="http://schemas.microsoft.com/office/drawing/2014/main" id="{29722748-6FF0-4BC2-BE37-8DD6F2F3503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6" name="people_4" title="Icon of a person">
                  <a:extLst>
                    <a:ext uri="{FF2B5EF4-FFF2-40B4-BE49-F238E27FC236}">
                      <a16:creationId xmlns:a16="http://schemas.microsoft.com/office/drawing/2014/main" id="{428C7B06-126F-428A-86FD-67B3C18030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7" name="people_4" title="Icon of a person">
                  <a:extLst>
                    <a:ext uri="{FF2B5EF4-FFF2-40B4-BE49-F238E27FC236}">
                      <a16:creationId xmlns:a16="http://schemas.microsoft.com/office/drawing/2014/main" id="{E70EAC43-F4C9-45EE-A586-87A7B098C00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8" name="people_4" title="Icon of a person">
                  <a:extLst>
                    <a:ext uri="{FF2B5EF4-FFF2-40B4-BE49-F238E27FC236}">
                      <a16:creationId xmlns:a16="http://schemas.microsoft.com/office/drawing/2014/main" id="{43B271C5-785D-435C-A110-A0480145E7A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49" name="people_4" title="Icon of a person">
                  <a:extLst>
                    <a:ext uri="{FF2B5EF4-FFF2-40B4-BE49-F238E27FC236}">
                      <a16:creationId xmlns:a16="http://schemas.microsoft.com/office/drawing/2014/main" id="{FAEF0FC2-3FDE-42D8-AF29-A0AF617B703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50" name="people_4" title="Icon of a person">
                  <a:extLst>
                    <a:ext uri="{FF2B5EF4-FFF2-40B4-BE49-F238E27FC236}">
                      <a16:creationId xmlns:a16="http://schemas.microsoft.com/office/drawing/2014/main" id="{6EEE6826-B613-4EA5-8911-3C75283C9BD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9F77678-0B18-4E73-AFEB-02846EFF1223}"/>
                </a:ext>
              </a:extLst>
            </p:cNvPr>
            <p:cNvGrpSpPr/>
            <p:nvPr/>
          </p:nvGrpSpPr>
          <p:grpSpPr>
            <a:xfrm>
              <a:off x="6973968" y="2418517"/>
              <a:ext cx="6048515" cy="222033"/>
              <a:chOff x="7703173" y="1806586"/>
              <a:chExt cx="6048515" cy="22203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AF326E29-54CC-4C07-8705-3DDDD314C8CB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280" name="people_4" title="Icon of a person">
                  <a:extLst>
                    <a:ext uri="{FF2B5EF4-FFF2-40B4-BE49-F238E27FC236}">
                      <a16:creationId xmlns:a16="http://schemas.microsoft.com/office/drawing/2014/main" id="{89A974E7-9BED-49E9-BD12-8E2CE6CBE9B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1" name="people_4" title="Icon of a person">
                  <a:extLst>
                    <a:ext uri="{FF2B5EF4-FFF2-40B4-BE49-F238E27FC236}">
                      <a16:creationId xmlns:a16="http://schemas.microsoft.com/office/drawing/2014/main" id="{46D602A0-5754-4B1A-99BC-9B2ABC0694B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2" name="people_4" title="Icon of a person">
                  <a:extLst>
                    <a:ext uri="{FF2B5EF4-FFF2-40B4-BE49-F238E27FC236}">
                      <a16:creationId xmlns:a16="http://schemas.microsoft.com/office/drawing/2014/main" id="{6535AFAC-87B4-4867-A910-D027CC30724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3" name="people_4" title="Icon of a person">
                  <a:extLst>
                    <a:ext uri="{FF2B5EF4-FFF2-40B4-BE49-F238E27FC236}">
                      <a16:creationId xmlns:a16="http://schemas.microsoft.com/office/drawing/2014/main" id="{2A1C880A-3E1C-49B2-B5D4-1619EDECEA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4" name="people_4" title="Icon of a person">
                  <a:extLst>
                    <a:ext uri="{FF2B5EF4-FFF2-40B4-BE49-F238E27FC236}">
                      <a16:creationId xmlns:a16="http://schemas.microsoft.com/office/drawing/2014/main" id="{A5D0567A-9F16-4AF2-A1D9-FAE17C31817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5" name="people_4" title="Icon of a person">
                  <a:extLst>
                    <a:ext uri="{FF2B5EF4-FFF2-40B4-BE49-F238E27FC236}">
                      <a16:creationId xmlns:a16="http://schemas.microsoft.com/office/drawing/2014/main" id="{061F9F59-1C17-407D-B2DC-167BF603E6C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6" name="people_4" title="Icon of a person">
                  <a:extLst>
                    <a:ext uri="{FF2B5EF4-FFF2-40B4-BE49-F238E27FC236}">
                      <a16:creationId xmlns:a16="http://schemas.microsoft.com/office/drawing/2014/main" id="{E8755A4A-3C70-4236-9BFE-AB9323A1BBC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7" name="people_4" title="Icon of a person">
                  <a:extLst>
                    <a:ext uri="{FF2B5EF4-FFF2-40B4-BE49-F238E27FC236}">
                      <a16:creationId xmlns:a16="http://schemas.microsoft.com/office/drawing/2014/main" id="{D1238233-7C4E-452D-A9C4-9E75C962E1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8" name="people_4" title="Icon of a person">
                  <a:extLst>
                    <a:ext uri="{FF2B5EF4-FFF2-40B4-BE49-F238E27FC236}">
                      <a16:creationId xmlns:a16="http://schemas.microsoft.com/office/drawing/2014/main" id="{5031E273-A6D1-438A-AA3C-B5079F6F55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89" name="people_4" title="Icon of a person">
                  <a:extLst>
                    <a:ext uri="{FF2B5EF4-FFF2-40B4-BE49-F238E27FC236}">
                      <a16:creationId xmlns:a16="http://schemas.microsoft.com/office/drawing/2014/main" id="{28FB164F-C062-4FA6-BA1A-63CF96723F0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90" name="people_4" title="Icon of a person">
                  <a:extLst>
                    <a:ext uri="{FF2B5EF4-FFF2-40B4-BE49-F238E27FC236}">
                      <a16:creationId xmlns:a16="http://schemas.microsoft.com/office/drawing/2014/main" id="{C3B71F30-988B-4098-9C0A-24C994E413F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91" name="people_4" title="Icon of a person">
                  <a:extLst>
                    <a:ext uri="{FF2B5EF4-FFF2-40B4-BE49-F238E27FC236}">
                      <a16:creationId xmlns:a16="http://schemas.microsoft.com/office/drawing/2014/main" id="{C08A141D-7D14-45D3-ACC6-5929FCFD7EB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92" name="people_4" title="Icon of a person">
                  <a:extLst>
                    <a:ext uri="{FF2B5EF4-FFF2-40B4-BE49-F238E27FC236}">
                      <a16:creationId xmlns:a16="http://schemas.microsoft.com/office/drawing/2014/main" id="{62EDB2D7-CCF5-49F5-945A-05590868B58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1998DFC1-7488-4732-8311-A1AF96390E4E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267" name="people_4" title="Icon of a person">
                  <a:extLst>
                    <a:ext uri="{FF2B5EF4-FFF2-40B4-BE49-F238E27FC236}">
                      <a16:creationId xmlns:a16="http://schemas.microsoft.com/office/drawing/2014/main" id="{38098F61-C371-4820-A045-0BE884734AF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68" name="people_4" title="Icon of a person">
                  <a:extLst>
                    <a:ext uri="{FF2B5EF4-FFF2-40B4-BE49-F238E27FC236}">
                      <a16:creationId xmlns:a16="http://schemas.microsoft.com/office/drawing/2014/main" id="{C45177D3-B454-40E4-A9C9-1CF1DA45F61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69" name="people_4" title="Icon of a person">
                  <a:extLst>
                    <a:ext uri="{FF2B5EF4-FFF2-40B4-BE49-F238E27FC236}">
                      <a16:creationId xmlns:a16="http://schemas.microsoft.com/office/drawing/2014/main" id="{0F20FD8F-E95A-4A57-83D5-D6DB608419B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0" name="people_4" title="Icon of a person">
                  <a:extLst>
                    <a:ext uri="{FF2B5EF4-FFF2-40B4-BE49-F238E27FC236}">
                      <a16:creationId xmlns:a16="http://schemas.microsoft.com/office/drawing/2014/main" id="{EAFA3E5B-AE93-43B7-B38A-6BA70DBD793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1" name="people_4" title="Icon of a person">
                  <a:extLst>
                    <a:ext uri="{FF2B5EF4-FFF2-40B4-BE49-F238E27FC236}">
                      <a16:creationId xmlns:a16="http://schemas.microsoft.com/office/drawing/2014/main" id="{4D7BA880-B596-47F8-8C69-F7A7F2ECF34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2" name="people_4" title="Icon of a person">
                  <a:extLst>
                    <a:ext uri="{FF2B5EF4-FFF2-40B4-BE49-F238E27FC236}">
                      <a16:creationId xmlns:a16="http://schemas.microsoft.com/office/drawing/2014/main" id="{36005D57-12E7-44E5-8F40-B7DF86AEDC6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3" name="people_4" title="Icon of a person">
                  <a:extLst>
                    <a:ext uri="{FF2B5EF4-FFF2-40B4-BE49-F238E27FC236}">
                      <a16:creationId xmlns:a16="http://schemas.microsoft.com/office/drawing/2014/main" id="{F69E6FA8-E7B9-4B48-957F-A771EC81382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4" name="people_4" title="Icon of a person">
                  <a:extLst>
                    <a:ext uri="{FF2B5EF4-FFF2-40B4-BE49-F238E27FC236}">
                      <a16:creationId xmlns:a16="http://schemas.microsoft.com/office/drawing/2014/main" id="{7753FE6E-7BB3-4EDB-91C3-51CF449150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5" name="people_4" title="Icon of a person">
                  <a:extLst>
                    <a:ext uri="{FF2B5EF4-FFF2-40B4-BE49-F238E27FC236}">
                      <a16:creationId xmlns:a16="http://schemas.microsoft.com/office/drawing/2014/main" id="{1012FA22-3B82-4096-BEDF-A7A6AAD3366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6" name="people_4" title="Icon of a person">
                  <a:extLst>
                    <a:ext uri="{FF2B5EF4-FFF2-40B4-BE49-F238E27FC236}">
                      <a16:creationId xmlns:a16="http://schemas.microsoft.com/office/drawing/2014/main" id="{C145BF55-4BB3-4CB9-83F2-FF86BB4A064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7" name="people_4" title="Icon of a person">
                  <a:extLst>
                    <a:ext uri="{FF2B5EF4-FFF2-40B4-BE49-F238E27FC236}">
                      <a16:creationId xmlns:a16="http://schemas.microsoft.com/office/drawing/2014/main" id="{4A9CB0B4-41B8-4970-8FBC-6A602318465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8" name="people_4" title="Icon of a person">
                  <a:extLst>
                    <a:ext uri="{FF2B5EF4-FFF2-40B4-BE49-F238E27FC236}">
                      <a16:creationId xmlns:a16="http://schemas.microsoft.com/office/drawing/2014/main" id="{7E8706F5-A553-4516-B0A0-BD4445FC809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79" name="people_4" title="Icon of a person">
                  <a:extLst>
                    <a:ext uri="{FF2B5EF4-FFF2-40B4-BE49-F238E27FC236}">
                      <a16:creationId xmlns:a16="http://schemas.microsoft.com/office/drawing/2014/main" id="{4A747ADD-7DF3-41DC-A862-E9270497BD2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D1F655AB-B67E-43CD-97FD-EF8EF61CEE74}"/>
                </a:ext>
              </a:extLst>
            </p:cNvPr>
            <p:cNvGrpSpPr/>
            <p:nvPr/>
          </p:nvGrpSpPr>
          <p:grpSpPr>
            <a:xfrm>
              <a:off x="6973968" y="2701333"/>
              <a:ext cx="6048515" cy="222033"/>
              <a:chOff x="7703173" y="1806586"/>
              <a:chExt cx="6048515" cy="222033"/>
            </a:xfrm>
          </p:grpSpPr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FEB880E1-85C4-447A-A50C-B3A593E4EE97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09" name="people_4" title="Icon of a person">
                  <a:extLst>
                    <a:ext uri="{FF2B5EF4-FFF2-40B4-BE49-F238E27FC236}">
                      <a16:creationId xmlns:a16="http://schemas.microsoft.com/office/drawing/2014/main" id="{3F1D9EF7-AEA4-487E-BC6D-3D9503C73C4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0" name="people_4" title="Icon of a person">
                  <a:extLst>
                    <a:ext uri="{FF2B5EF4-FFF2-40B4-BE49-F238E27FC236}">
                      <a16:creationId xmlns:a16="http://schemas.microsoft.com/office/drawing/2014/main" id="{828ABB21-BF35-42C0-85A8-D248DF74E07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1" name="people_4" title="Icon of a person">
                  <a:extLst>
                    <a:ext uri="{FF2B5EF4-FFF2-40B4-BE49-F238E27FC236}">
                      <a16:creationId xmlns:a16="http://schemas.microsoft.com/office/drawing/2014/main" id="{CA63880B-9CCA-4C2D-AA1C-C8A971BEF43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2" name="people_4" title="Icon of a person">
                  <a:extLst>
                    <a:ext uri="{FF2B5EF4-FFF2-40B4-BE49-F238E27FC236}">
                      <a16:creationId xmlns:a16="http://schemas.microsoft.com/office/drawing/2014/main" id="{856C8007-4F07-4E30-9D74-16980935A8A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3" name="people_4" title="Icon of a person">
                  <a:extLst>
                    <a:ext uri="{FF2B5EF4-FFF2-40B4-BE49-F238E27FC236}">
                      <a16:creationId xmlns:a16="http://schemas.microsoft.com/office/drawing/2014/main" id="{34C1C669-662E-423A-A2D5-669EBB93C47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4" name="people_4" title="Icon of a person">
                  <a:extLst>
                    <a:ext uri="{FF2B5EF4-FFF2-40B4-BE49-F238E27FC236}">
                      <a16:creationId xmlns:a16="http://schemas.microsoft.com/office/drawing/2014/main" id="{6B82DE58-193C-4FEE-8EEC-1389DC2B43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5" name="people_4" title="Icon of a person">
                  <a:extLst>
                    <a:ext uri="{FF2B5EF4-FFF2-40B4-BE49-F238E27FC236}">
                      <a16:creationId xmlns:a16="http://schemas.microsoft.com/office/drawing/2014/main" id="{CB6D56DB-CFDF-4489-84BC-0D3BF614E48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6" name="people_4" title="Icon of a person">
                  <a:extLst>
                    <a:ext uri="{FF2B5EF4-FFF2-40B4-BE49-F238E27FC236}">
                      <a16:creationId xmlns:a16="http://schemas.microsoft.com/office/drawing/2014/main" id="{6E0A5632-901B-47D0-B6ED-32263F5EC4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7" name="people_4" title="Icon of a person">
                  <a:extLst>
                    <a:ext uri="{FF2B5EF4-FFF2-40B4-BE49-F238E27FC236}">
                      <a16:creationId xmlns:a16="http://schemas.microsoft.com/office/drawing/2014/main" id="{3DFDCFB1-BFD5-4BEE-B450-B5ACC931C06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8" name="people_4" title="Icon of a person">
                  <a:extLst>
                    <a:ext uri="{FF2B5EF4-FFF2-40B4-BE49-F238E27FC236}">
                      <a16:creationId xmlns:a16="http://schemas.microsoft.com/office/drawing/2014/main" id="{7EBD326B-6AF7-4A3C-A233-177B72D2938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19" name="people_4" title="Icon of a person">
                  <a:extLst>
                    <a:ext uri="{FF2B5EF4-FFF2-40B4-BE49-F238E27FC236}">
                      <a16:creationId xmlns:a16="http://schemas.microsoft.com/office/drawing/2014/main" id="{E2E134C1-318E-4480-BC7E-04EF9EBE897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20" name="people_4" title="Icon of a person">
                  <a:extLst>
                    <a:ext uri="{FF2B5EF4-FFF2-40B4-BE49-F238E27FC236}">
                      <a16:creationId xmlns:a16="http://schemas.microsoft.com/office/drawing/2014/main" id="{B7F18553-0A63-40E9-BD0B-1A5C33AF906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21" name="people_4" title="Icon of a person">
                  <a:extLst>
                    <a:ext uri="{FF2B5EF4-FFF2-40B4-BE49-F238E27FC236}">
                      <a16:creationId xmlns:a16="http://schemas.microsoft.com/office/drawing/2014/main" id="{6444FA27-0941-4961-BD93-C781707BABA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97A9927D-E9DB-4E67-B361-D00A7672E7C6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296" name="people_4" title="Icon of a person">
                  <a:extLst>
                    <a:ext uri="{FF2B5EF4-FFF2-40B4-BE49-F238E27FC236}">
                      <a16:creationId xmlns:a16="http://schemas.microsoft.com/office/drawing/2014/main" id="{9B26C787-BFD6-4204-8FCA-232BC4AF8D4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97" name="people_4" title="Icon of a person">
                  <a:extLst>
                    <a:ext uri="{FF2B5EF4-FFF2-40B4-BE49-F238E27FC236}">
                      <a16:creationId xmlns:a16="http://schemas.microsoft.com/office/drawing/2014/main" id="{554D4752-009B-496E-86F0-DA08A2CFD48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98" name="people_4" title="Icon of a person">
                  <a:extLst>
                    <a:ext uri="{FF2B5EF4-FFF2-40B4-BE49-F238E27FC236}">
                      <a16:creationId xmlns:a16="http://schemas.microsoft.com/office/drawing/2014/main" id="{DDE1614D-71FA-4DC9-A21E-DE40B1D9D5B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299" name="people_4" title="Icon of a person">
                  <a:extLst>
                    <a:ext uri="{FF2B5EF4-FFF2-40B4-BE49-F238E27FC236}">
                      <a16:creationId xmlns:a16="http://schemas.microsoft.com/office/drawing/2014/main" id="{5FCEDA80-DDAB-4AE6-BCCF-92D4C9C9A84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0" name="people_4" title="Icon of a person">
                  <a:extLst>
                    <a:ext uri="{FF2B5EF4-FFF2-40B4-BE49-F238E27FC236}">
                      <a16:creationId xmlns:a16="http://schemas.microsoft.com/office/drawing/2014/main" id="{E1D4DE64-74D0-479D-B52F-5DF0A503C20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1" name="people_4" title="Icon of a person">
                  <a:extLst>
                    <a:ext uri="{FF2B5EF4-FFF2-40B4-BE49-F238E27FC236}">
                      <a16:creationId xmlns:a16="http://schemas.microsoft.com/office/drawing/2014/main" id="{87BA75D2-6AAE-47B7-BEFE-626ED839AB2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2" name="people_4" title="Icon of a person">
                  <a:extLst>
                    <a:ext uri="{FF2B5EF4-FFF2-40B4-BE49-F238E27FC236}">
                      <a16:creationId xmlns:a16="http://schemas.microsoft.com/office/drawing/2014/main" id="{57B21F98-EF21-4716-A3D3-4D431B86C99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3" name="people_4" title="Icon of a person">
                  <a:extLst>
                    <a:ext uri="{FF2B5EF4-FFF2-40B4-BE49-F238E27FC236}">
                      <a16:creationId xmlns:a16="http://schemas.microsoft.com/office/drawing/2014/main" id="{0E93DD2E-43DF-419E-9CFF-000792F72C7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4" name="people_4" title="Icon of a person">
                  <a:extLst>
                    <a:ext uri="{FF2B5EF4-FFF2-40B4-BE49-F238E27FC236}">
                      <a16:creationId xmlns:a16="http://schemas.microsoft.com/office/drawing/2014/main" id="{3ECD0027-BECD-4780-B872-CB468FBE74A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5" name="people_4" title="Icon of a person">
                  <a:extLst>
                    <a:ext uri="{FF2B5EF4-FFF2-40B4-BE49-F238E27FC236}">
                      <a16:creationId xmlns:a16="http://schemas.microsoft.com/office/drawing/2014/main" id="{5CF92965-F6D6-4ACB-8F89-B5FD2F1250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6" name="people_4" title="Icon of a person">
                  <a:extLst>
                    <a:ext uri="{FF2B5EF4-FFF2-40B4-BE49-F238E27FC236}">
                      <a16:creationId xmlns:a16="http://schemas.microsoft.com/office/drawing/2014/main" id="{A9E36BF0-35EB-4BF0-8300-499F9818C1B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7" name="people_4" title="Icon of a person">
                  <a:extLst>
                    <a:ext uri="{FF2B5EF4-FFF2-40B4-BE49-F238E27FC236}">
                      <a16:creationId xmlns:a16="http://schemas.microsoft.com/office/drawing/2014/main" id="{35EDEB73-E780-49A7-B39D-FAAA995085B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08" name="people_4" title="Icon of a person">
                  <a:extLst>
                    <a:ext uri="{FF2B5EF4-FFF2-40B4-BE49-F238E27FC236}">
                      <a16:creationId xmlns:a16="http://schemas.microsoft.com/office/drawing/2014/main" id="{A777E376-422A-4CEE-AA69-357EFBEDCE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ADB26B60-97F8-4FAA-9E58-23065C8F5156}"/>
                </a:ext>
              </a:extLst>
            </p:cNvPr>
            <p:cNvGrpSpPr/>
            <p:nvPr/>
          </p:nvGrpSpPr>
          <p:grpSpPr>
            <a:xfrm>
              <a:off x="6973968" y="2984149"/>
              <a:ext cx="6048515" cy="222033"/>
              <a:chOff x="7703173" y="1806586"/>
              <a:chExt cx="6048515" cy="222033"/>
            </a:xfrm>
          </p:grpSpPr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0C564D3F-99B3-4280-9C3B-6B57AF7D2C0A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38" name="people_4" title="Icon of a person">
                  <a:extLst>
                    <a:ext uri="{FF2B5EF4-FFF2-40B4-BE49-F238E27FC236}">
                      <a16:creationId xmlns:a16="http://schemas.microsoft.com/office/drawing/2014/main" id="{05FB710E-14A5-42C9-9E75-DCD4686C29B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9" name="people_4" title="Icon of a person">
                  <a:extLst>
                    <a:ext uri="{FF2B5EF4-FFF2-40B4-BE49-F238E27FC236}">
                      <a16:creationId xmlns:a16="http://schemas.microsoft.com/office/drawing/2014/main" id="{9910B816-6708-461D-8A7F-F252BF604C8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0" name="people_4" title="Icon of a person">
                  <a:extLst>
                    <a:ext uri="{FF2B5EF4-FFF2-40B4-BE49-F238E27FC236}">
                      <a16:creationId xmlns:a16="http://schemas.microsoft.com/office/drawing/2014/main" id="{4FA99B0D-895C-4270-9308-8E7938E7904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1" name="people_4" title="Icon of a person">
                  <a:extLst>
                    <a:ext uri="{FF2B5EF4-FFF2-40B4-BE49-F238E27FC236}">
                      <a16:creationId xmlns:a16="http://schemas.microsoft.com/office/drawing/2014/main" id="{24A9C555-2C4E-47ED-8D3E-490F4AFB95E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2" name="people_4" title="Icon of a person">
                  <a:extLst>
                    <a:ext uri="{FF2B5EF4-FFF2-40B4-BE49-F238E27FC236}">
                      <a16:creationId xmlns:a16="http://schemas.microsoft.com/office/drawing/2014/main" id="{609DD163-380E-45C5-A00A-BF1631A79E4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3" name="people_4" title="Icon of a person">
                  <a:extLst>
                    <a:ext uri="{FF2B5EF4-FFF2-40B4-BE49-F238E27FC236}">
                      <a16:creationId xmlns:a16="http://schemas.microsoft.com/office/drawing/2014/main" id="{2BA126B4-3FBC-4E16-9D80-A0C160A23BB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4" name="people_4" title="Icon of a person">
                  <a:extLst>
                    <a:ext uri="{FF2B5EF4-FFF2-40B4-BE49-F238E27FC236}">
                      <a16:creationId xmlns:a16="http://schemas.microsoft.com/office/drawing/2014/main" id="{02188214-3C87-431E-A772-D86D20BDFAD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5" name="people_4" title="Icon of a person">
                  <a:extLst>
                    <a:ext uri="{FF2B5EF4-FFF2-40B4-BE49-F238E27FC236}">
                      <a16:creationId xmlns:a16="http://schemas.microsoft.com/office/drawing/2014/main" id="{24A3249A-831F-4BC2-853F-C3FAC69F54D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6" name="people_4" title="Icon of a person">
                  <a:extLst>
                    <a:ext uri="{FF2B5EF4-FFF2-40B4-BE49-F238E27FC236}">
                      <a16:creationId xmlns:a16="http://schemas.microsoft.com/office/drawing/2014/main" id="{87E5B12D-9DFC-43B4-968B-5CE6664034B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7" name="people_4" title="Icon of a person">
                  <a:extLst>
                    <a:ext uri="{FF2B5EF4-FFF2-40B4-BE49-F238E27FC236}">
                      <a16:creationId xmlns:a16="http://schemas.microsoft.com/office/drawing/2014/main" id="{5FADC5B9-5280-4DCB-A68D-242E3DA4227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8" name="people_4" title="Icon of a person">
                  <a:extLst>
                    <a:ext uri="{FF2B5EF4-FFF2-40B4-BE49-F238E27FC236}">
                      <a16:creationId xmlns:a16="http://schemas.microsoft.com/office/drawing/2014/main" id="{936ECCD6-AFC1-44A3-A151-A619A634A7E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49" name="people_4" title="Icon of a person">
                  <a:extLst>
                    <a:ext uri="{FF2B5EF4-FFF2-40B4-BE49-F238E27FC236}">
                      <a16:creationId xmlns:a16="http://schemas.microsoft.com/office/drawing/2014/main" id="{D09BF131-09A2-48B8-B943-FFFEC3EC3D9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50" name="people_4" title="Icon of a person">
                  <a:extLst>
                    <a:ext uri="{FF2B5EF4-FFF2-40B4-BE49-F238E27FC236}">
                      <a16:creationId xmlns:a16="http://schemas.microsoft.com/office/drawing/2014/main" id="{6ACCC656-48B1-447C-802E-4138B9272AC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4F7C59C-F450-409B-82CE-9A5834FA9FBB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25" name="people_4" title="Icon of a person">
                  <a:extLst>
                    <a:ext uri="{FF2B5EF4-FFF2-40B4-BE49-F238E27FC236}">
                      <a16:creationId xmlns:a16="http://schemas.microsoft.com/office/drawing/2014/main" id="{3A398503-18C6-4440-91F6-FB20197FB72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26" name="people_4" title="Icon of a person">
                  <a:extLst>
                    <a:ext uri="{FF2B5EF4-FFF2-40B4-BE49-F238E27FC236}">
                      <a16:creationId xmlns:a16="http://schemas.microsoft.com/office/drawing/2014/main" id="{F98BD829-DCAE-4DAF-8E2C-0771B61730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27" name="people_4" title="Icon of a person">
                  <a:extLst>
                    <a:ext uri="{FF2B5EF4-FFF2-40B4-BE49-F238E27FC236}">
                      <a16:creationId xmlns:a16="http://schemas.microsoft.com/office/drawing/2014/main" id="{0A9A87C6-1A04-4F44-911B-1C72D6E62D0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28" name="people_4" title="Icon of a person">
                  <a:extLst>
                    <a:ext uri="{FF2B5EF4-FFF2-40B4-BE49-F238E27FC236}">
                      <a16:creationId xmlns:a16="http://schemas.microsoft.com/office/drawing/2014/main" id="{2E816B8C-3B6B-4EF3-B177-A7860F161B9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29" name="people_4" title="Icon of a person">
                  <a:extLst>
                    <a:ext uri="{FF2B5EF4-FFF2-40B4-BE49-F238E27FC236}">
                      <a16:creationId xmlns:a16="http://schemas.microsoft.com/office/drawing/2014/main" id="{8E5ACFEA-0827-4D44-B842-F58280FAA19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0" name="people_4" title="Icon of a person">
                  <a:extLst>
                    <a:ext uri="{FF2B5EF4-FFF2-40B4-BE49-F238E27FC236}">
                      <a16:creationId xmlns:a16="http://schemas.microsoft.com/office/drawing/2014/main" id="{0489D3D8-2A49-4446-AD86-D5F738527DD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1" name="people_4" title="Icon of a person">
                  <a:extLst>
                    <a:ext uri="{FF2B5EF4-FFF2-40B4-BE49-F238E27FC236}">
                      <a16:creationId xmlns:a16="http://schemas.microsoft.com/office/drawing/2014/main" id="{79CC0ABA-F921-4505-93DE-29971F44DB4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2" name="people_4" title="Icon of a person">
                  <a:extLst>
                    <a:ext uri="{FF2B5EF4-FFF2-40B4-BE49-F238E27FC236}">
                      <a16:creationId xmlns:a16="http://schemas.microsoft.com/office/drawing/2014/main" id="{3B6B961A-FA34-459F-85BC-EFC8E39621B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3" name="people_4" title="Icon of a person">
                  <a:extLst>
                    <a:ext uri="{FF2B5EF4-FFF2-40B4-BE49-F238E27FC236}">
                      <a16:creationId xmlns:a16="http://schemas.microsoft.com/office/drawing/2014/main" id="{11207CF9-AE77-4D16-9E7B-106D635A732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4" name="people_4" title="Icon of a person">
                  <a:extLst>
                    <a:ext uri="{FF2B5EF4-FFF2-40B4-BE49-F238E27FC236}">
                      <a16:creationId xmlns:a16="http://schemas.microsoft.com/office/drawing/2014/main" id="{341738C3-D25F-4CC4-B89F-BFC55574EF1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5" name="people_4" title="Icon of a person">
                  <a:extLst>
                    <a:ext uri="{FF2B5EF4-FFF2-40B4-BE49-F238E27FC236}">
                      <a16:creationId xmlns:a16="http://schemas.microsoft.com/office/drawing/2014/main" id="{5FAB7FC7-F112-49C1-BD8A-6001C58DDE2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6" name="people_4" title="Icon of a person">
                  <a:extLst>
                    <a:ext uri="{FF2B5EF4-FFF2-40B4-BE49-F238E27FC236}">
                      <a16:creationId xmlns:a16="http://schemas.microsoft.com/office/drawing/2014/main" id="{FF910589-87AE-4FCE-9861-EDD38EE1C27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37" name="people_4" title="Icon of a person">
                  <a:extLst>
                    <a:ext uri="{FF2B5EF4-FFF2-40B4-BE49-F238E27FC236}">
                      <a16:creationId xmlns:a16="http://schemas.microsoft.com/office/drawing/2014/main" id="{13179D79-AC5D-433B-B46C-6CAE1AB41A5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C7145FB2-9C28-4762-B69F-8A87A387925C}"/>
                </a:ext>
              </a:extLst>
            </p:cNvPr>
            <p:cNvGrpSpPr/>
            <p:nvPr/>
          </p:nvGrpSpPr>
          <p:grpSpPr>
            <a:xfrm>
              <a:off x="6973968" y="3266965"/>
              <a:ext cx="6048515" cy="222033"/>
              <a:chOff x="7703173" y="1806586"/>
              <a:chExt cx="6048515" cy="222033"/>
            </a:xfrm>
          </p:grpSpPr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1448B2C1-3DC9-4F3D-B053-4631FA45CC89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67" name="people_4" title="Icon of a person">
                  <a:extLst>
                    <a:ext uri="{FF2B5EF4-FFF2-40B4-BE49-F238E27FC236}">
                      <a16:creationId xmlns:a16="http://schemas.microsoft.com/office/drawing/2014/main" id="{53E586F3-9B18-48D4-B202-DF018758344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8" name="people_4" title="Icon of a person">
                  <a:extLst>
                    <a:ext uri="{FF2B5EF4-FFF2-40B4-BE49-F238E27FC236}">
                      <a16:creationId xmlns:a16="http://schemas.microsoft.com/office/drawing/2014/main" id="{447B4F49-8FEA-4D29-A374-0727CAC0DE6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9" name="people_4" title="Icon of a person">
                  <a:extLst>
                    <a:ext uri="{FF2B5EF4-FFF2-40B4-BE49-F238E27FC236}">
                      <a16:creationId xmlns:a16="http://schemas.microsoft.com/office/drawing/2014/main" id="{6D2EE5E6-0BDF-4366-9007-3DD73664D89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0" name="people_4" title="Icon of a person">
                  <a:extLst>
                    <a:ext uri="{FF2B5EF4-FFF2-40B4-BE49-F238E27FC236}">
                      <a16:creationId xmlns:a16="http://schemas.microsoft.com/office/drawing/2014/main" id="{737DBA88-7FA1-4723-AF30-0C9BAFD7CDF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1" name="people_4" title="Icon of a person">
                  <a:extLst>
                    <a:ext uri="{FF2B5EF4-FFF2-40B4-BE49-F238E27FC236}">
                      <a16:creationId xmlns:a16="http://schemas.microsoft.com/office/drawing/2014/main" id="{2F27DF0D-32BD-4B80-9AE5-FAD2D0E4630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2" name="people_4" title="Icon of a person">
                  <a:extLst>
                    <a:ext uri="{FF2B5EF4-FFF2-40B4-BE49-F238E27FC236}">
                      <a16:creationId xmlns:a16="http://schemas.microsoft.com/office/drawing/2014/main" id="{EE49D1B9-E802-4B39-9D38-D8B6D30810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3" name="people_4" title="Icon of a person">
                  <a:extLst>
                    <a:ext uri="{FF2B5EF4-FFF2-40B4-BE49-F238E27FC236}">
                      <a16:creationId xmlns:a16="http://schemas.microsoft.com/office/drawing/2014/main" id="{17A00B6B-9F34-481A-BCE9-0D9FA013AD5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4" name="people_4" title="Icon of a person">
                  <a:extLst>
                    <a:ext uri="{FF2B5EF4-FFF2-40B4-BE49-F238E27FC236}">
                      <a16:creationId xmlns:a16="http://schemas.microsoft.com/office/drawing/2014/main" id="{C5E65B66-20A1-4184-AC8D-ABD3851E7BB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5" name="people_4" title="Icon of a person">
                  <a:extLst>
                    <a:ext uri="{FF2B5EF4-FFF2-40B4-BE49-F238E27FC236}">
                      <a16:creationId xmlns:a16="http://schemas.microsoft.com/office/drawing/2014/main" id="{E95409CA-AF2F-4D3E-A572-C7A96D486D7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6" name="people_4" title="Icon of a person">
                  <a:extLst>
                    <a:ext uri="{FF2B5EF4-FFF2-40B4-BE49-F238E27FC236}">
                      <a16:creationId xmlns:a16="http://schemas.microsoft.com/office/drawing/2014/main" id="{D5234521-EB92-4BA6-B3CB-792E60F76D2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7" name="people_4" title="Icon of a person">
                  <a:extLst>
                    <a:ext uri="{FF2B5EF4-FFF2-40B4-BE49-F238E27FC236}">
                      <a16:creationId xmlns:a16="http://schemas.microsoft.com/office/drawing/2014/main" id="{D1E230BD-C163-42E0-A366-661E2E13FFE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8" name="people_4" title="Icon of a person">
                  <a:extLst>
                    <a:ext uri="{FF2B5EF4-FFF2-40B4-BE49-F238E27FC236}">
                      <a16:creationId xmlns:a16="http://schemas.microsoft.com/office/drawing/2014/main" id="{8FDDCA60-58C9-4BDA-9FEB-C4EFBE14A8A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79" name="people_4" title="Icon of a person">
                  <a:extLst>
                    <a:ext uri="{FF2B5EF4-FFF2-40B4-BE49-F238E27FC236}">
                      <a16:creationId xmlns:a16="http://schemas.microsoft.com/office/drawing/2014/main" id="{79B604C4-11FA-450A-9EC8-D84FA9CDE98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571740A4-3124-401D-91E5-8EA1DFA78E5B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54" name="people_4" title="Icon of a person">
                  <a:extLst>
                    <a:ext uri="{FF2B5EF4-FFF2-40B4-BE49-F238E27FC236}">
                      <a16:creationId xmlns:a16="http://schemas.microsoft.com/office/drawing/2014/main" id="{26325E31-12FB-46B5-B175-F7A82B022F9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55" name="people_4" title="Icon of a person">
                  <a:extLst>
                    <a:ext uri="{FF2B5EF4-FFF2-40B4-BE49-F238E27FC236}">
                      <a16:creationId xmlns:a16="http://schemas.microsoft.com/office/drawing/2014/main" id="{525E9475-A9FC-439B-8004-DA420B46D6A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56" name="people_4" title="Icon of a person">
                  <a:extLst>
                    <a:ext uri="{FF2B5EF4-FFF2-40B4-BE49-F238E27FC236}">
                      <a16:creationId xmlns:a16="http://schemas.microsoft.com/office/drawing/2014/main" id="{F3813FF3-6932-4037-B26E-7ECCC1481EE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57" name="people_4" title="Icon of a person">
                  <a:extLst>
                    <a:ext uri="{FF2B5EF4-FFF2-40B4-BE49-F238E27FC236}">
                      <a16:creationId xmlns:a16="http://schemas.microsoft.com/office/drawing/2014/main" id="{63B75526-8ACC-4C2C-AB80-D7E3AB88A17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58" name="people_4" title="Icon of a person">
                  <a:extLst>
                    <a:ext uri="{FF2B5EF4-FFF2-40B4-BE49-F238E27FC236}">
                      <a16:creationId xmlns:a16="http://schemas.microsoft.com/office/drawing/2014/main" id="{87145F93-0C0A-45D3-9AE0-49DA78E107C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59" name="people_4" title="Icon of a person">
                  <a:extLst>
                    <a:ext uri="{FF2B5EF4-FFF2-40B4-BE49-F238E27FC236}">
                      <a16:creationId xmlns:a16="http://schemas.microsoft.com/office/drawing/2014/main" id="{2FEB27E0-B20D-4A8E-BBD0-9B2E97D5E57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0" name="people_4" title="Icon of a person">
                  <a:extLst>
                    <a:ext uri="{FF2B5EF4-FFF2-40B4-BE49-F238E27FC236}">
                      <a16:creationId xmlns:a16="http://schemas.microsoft.com/office/drawing/2014/main" id="{C9667ECE-F204-4068-8659-F41B197D9B7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1" name="people_4" title="Icon of a person">
                  <a:extLst>
                    <a:ext uri="{FF2B5EF4-FFF2-40B4-BE49-F238E27FC236}">
                      <a16:creationId xmlns:a16="http://schemas.microsoft.com/office/drawing/2014/main" id="{89A99039-2BE8-49D4-BC7F-A911583F752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2" name="people_4" title="Icon of a person">
                  <a:extLst>
                    <a:ext uri="{FF2B5EF4-FFF2-40B4-BE49-F238E27FC236}">
                      <a16:creationId xmlns:a16="http://schemas.microsoft.com/office/drawing/2014/main" id="{2CC08FBA-0C91-4858-8D9A-7A41473C43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3" name="people_4" title="Icon of a person">
                  <a:extLst>
                    <a:ext uri="{FF2B5EF4-FFF2-40B4-BE49-F238E27FC236}">
                      <a16:creationId xmlns:a16="http://schemas.microsoft.com/office/drawing/2014/main" id="{14E10C04-0E82-4840-9BBD-C10EE55E170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4" name="people_4" title="Icon of a person">
                  <a:extLst>
                    <a:ext uri="{FF2B5EF4-FFF2-40B4-BE49-F238E27FC236}">
                      <a16:creationId xmlns:a16="http://schemas.microsoft.com/office/drawing/2014/main" id="{3A858453-A8DC-4768-80EB-CD1F0234213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5" name="people_4" title="Icon of a person">
                  <a:extLst>
                    <a:ext uri="{FF2B5EF4-FFF2-40B4-BE49-F238E27FC236}">
                      <a16:creationId xmlns:a16="http://schemas.microsoft.com/office/drawing/2014/main" id="{49D09B7C-9568-4202-A62E-8C24CD7ADE7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66" name="people_4" title="Icon of a person">
                  <a:extLst>
                    <a:ext uri="{FF2B5EF4-FFF2-40B4-BE49-F238E27FC236}">
                      <a16:creationId xmlns:a16="http://schemas.microsoft.com/office/drawing/2014/main" id="{AB685959-B413-4EB7-8365-976D4C7D3FA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A17768B6-5298-46A0-B8AC-001BFF836E1F}"/>
                </a:ext>
              </a:extLst>
            </p:cNvPr>
            <p:cNvGrpSpPr/>
            <p:nvPr/>
          </p:nvGrpSpPr>
          <p:grpSpPr>
            <a:xfrm>
              <a:off x="6973968" y="3549781"/>
              <a:ext cx="6048515" cy="222033"/>
              <a:chOff x="7703173" y="1806586"/>
              <a:chExt cx="6048515" cy="222033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29F09354-94F6-460E-B3DA-4795447B2DBB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96" name="people_4" title="Icon of a person">
                  <a:extLst>
                    <a:ext uri="{FF2B5EF4-FFF2-40B4-BE49-F238E27FC236}">
                      <a16:creationId xmlns:a16="http://schemas.microsoft.com/office/drawing/2014/main" id="{FD7AA02A-4D25-4EEA-84A8-948984FCE4B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7" name="people_4" title="Icon of a person">
                  <a:extLst>
                    <a:ext uri="{FF2B5EF4-FFF2-40B4-BE49-F238E27FC236}">
                      <a16:creationId xmlns:a16="http://schemas.microsoft.com/office/drawing/2014/main" id="{215129E7-C316-4DC4-AA8E-61BF9E64F42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8" name="people_4" title="Icon of a person">
                  <a:extLst>
                    <a:ext uri="{FF2B5EF4-FFF2-40B4-BE49-F238E27FC236}">
                      <a16:creationId xmlns:a16="http://schemas.microsoft.com/office/drawing/2014/main" id="{7E698E7D-6134-4A1B-A0BD-F5AF7D1132A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9" name="people_4" title="Icon of a person">
                  <a:extLst>
                    <a:ext uri="{FF2B5EF4-FFF2-40B4-BE49-F238E27FC236}">
                      <a16:creationId xmlns:a16="http://schemas.microsoft.com/office/drawing/2014/main" id="{EBF49D36-3866-42D7-8A06-0C6F19356D6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0" name="people_4" title="Icon of a person">
                  <a:extLst>
                    <a:ext uri="{FF2B5EF4-FFF2-40B4-BE49-F238E27FC236}">
                      <a16:creationId xmlns:a16="http://schemas.microsoft.com/office/drawing/2014/main" id="{848C9278-F872-4051-832F-C45C6979F40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1" name="people_4" title="Icon of a person">
                  <a:extLst>
                    <a:ext uri="{FF2B5EF4-FFF2-40B4-BE49-F238E27FC236}">
                      <a16:creationId xmlns:a16="http://schemas.microsoft.com/office/drawing/2014/main" id="{5CFD1385-F43F-4D75-BA81-6FB9981F6C2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2" name="people_4" title="Icon of a person">
                  <a:extLst>
                    <a:ext uri="{FF2B5EF4-FFF2-40B4-BE49-F238E27FC236}">
                      <a16:creationId xmlns:a16="http://schemas.microsoft.com/office/drawing/2014/main" id="{4B63F6E4-64DB-4659-A013-A7A425726A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3" name="people_4" title="Icon of a person">
                  <a:extLst>
                    <a:ext uri="{FF2B5EF4-FFF2-40B4-BE49-F238E27FC236}">
                      <a16:creationId xmlns:a16="http://schemas.microsoft.com/office/drawing/2014/main" id="{4C84BEFB-BA2B-4900-94CC-F8FBA35BB25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4" name="people_4" title="Icon of a person">
                  <a:extLst>
                    <a:ext uri="{FF2B5EF4-FFF2-40B4-BE49-F238E27FC236}">
                      <a16:creationId xmlns:a16="http://schemas.microsoft.com/office/drawing/2014/main" id="{E2ECF91A-D678-410E-B308-9963909C7D0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5" name="people_4" title="Icon of a person">
                  <a:extLst>
                    <a:ext uri="{FF2B5EF4-FFF2-40B4-BE49-F238E27FC236}">
                      <a16:creationId xmlns:a16="http://schemas.microsoft.com/office/drawing/2014/main" id="{53E4E963-617C-4AE9-A2FC-67806E2AF58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6" name="people_4" title="Icon of a person">
                  <a:extLst>
                    <a:ext uri="{FF2B5EF4-FFF2-40B4-BE49-F238E27FC236}">
                      <a16:creationId xmlns:a16="http://schemas.microsoft.com/office/drawing/2014/main" id="{4A4F51E7-4864-4C8A-BE02-077B9403243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7" name="people_4" title="Icon of a person">
                  <a:extLst>
                    <a:ext uri="{FF2B5EF4-FFF2-40B4-BE49-F238E27FC236}">
                      <a16:creationId xmlns:a16="http://schemas.microsoft.com/office/drawing/2014/main" id="{8F5EF95B-3804-457A-858E-C75BD8672D5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08" name="people_4" title="Icon of a person">
                  <a:extLst>
                    <a:ext uri="{FF2B5EF4-FFF2-40B4-BE49-F238E27FC236}">
                      <a16:creationId xmlns:a16="http://schemas.microsoft.com/office/drawing/2014/main" id="{70F9B5A0-7D53-4AAF-8607-3933E9C2D9F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C60E5D3C-C6E5-4FDA-A347-9F91F4303EC4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383" name="people_4" title="Icon of a person">
                  <a:extLst>
                    <a:ext uri="{FF2B5EF4-FFF2-40B4-BE49-F238E27FC236}">
                      <a16:creationId xmlns:a16="http://schemas.microsoft.com/office/drawing/2014/main" id="{BB8C7291-B995-489C-9488-14EBD065B40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84" name="people_4" title="Icon of a person">
                  <a:extLst>
                    <a:ext uri="{FF2B5EF4-FFF2-40B4-BE49-F238E27FC236}">
                      <a16:creationId xmlns:a16="http://schemas.microsoft.com/office/drawing/2014/main" id="{CE4B78F1-2FFC-47E0-8435-5807DBC3284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85" name="people_4" title="Icon of a person">
                  <a:extLst>
                    <a:ext uri="{FF2B5EF4-FFF2-40B4-BE49-F238E27FC236}">
                      <a16:creationId xmlns:a16="http://schemas.microsoft.com/office/drawing/2014/main" id="{43DB1358-D836-4604-809E-E7BD102C299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86" name="people_4" title="Icon of a person">
                  <a:extLst>
                    <a:ext uri="{FF2B5EF4-FFF2-40B4-BE49-F238E27FC236}">
                      <a16:creationId xmlns:a16="http://schemas.microsoft.com/office/drawing/2014/main" id="{F4059F2D-2E19-4847-97DE-CD2D7525999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87" name="people_4" title="Icon of a person">
                  <a:extLst>
                    <a:ext uri="{FF2B5EF4-FFF2-40B4-BE49-F238E27FC236}">
                      <a16:creationId xmlns:a16="http://schemas.microsoft.com/office/drawing/2014/main" id="{A779EEC4-29A7-4828-BB04-2EA5B138AAB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88" name="people_4" title="Icon of a person">
                  <a:extLst>
                    <a:ext uri="{FF2B5EF4-FFF2-40B4-BE49-F238E27FC236}">
                      <a16:creationId xmlns:a16="http://schemas.microsoft.com/office/drawing/2014/main" id="{157FBCFB-C2F6-4473-AF28-CAA897FDA65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89" name="people_4" title="Icon of a person">
                  <a:extLst>
                    <a:ext uri="{FF2B5EF4-FFF2-40B4-BE49-F238E27FC236}">
                      <a16:creationId xmlns:a16="http://schemas.microsoft.com/office/drawing/2014/main" id="{9678ED3B-7B0F-4438-9669-B1A5B0DBE8B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0" name="people_4" title="Icon of a person">
                  <a:extLst>
                    <a:ext uri="{FF2B5EF4-FFF2-40B4-BE49-F238E27FC236}">
                      <a16:creationId xmlns:a16="http://schemas.microsoft.com/office/drawing/2014/main" id="{FD1E51D7-002D-4B75-8C3D-504223A288A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1" name="people_4" title="Icon of a person">
                  <a:extLst>
                    <a:ext uri="{FF2B5EF4-FFF2-40B4-BE49-F238E27FC236}">
                      <a16:creationId xmlns:a16="http://schemas.microsoft.com/office/drawing/2014/main" id="{81F28784-904E-4777-A9CF-6B6F315DB96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2" name="people_4" title="Icon of a person">
                  <a:extLst>
                    <a:ext uri="{FF2B5EF4-FFF2-40B4-BE49-F238E27FC236}">
                      <a16:creationId xmlns:a16="http://schemas.microsoft.com/office/drawing/2014/main" id="{82B550D8-D0C9-4209-9D16-EC2802DC1BA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3" name="people_4" title="Icon of a person">
                  <a:extLst>
                    <a:ext uri="{FF2B5EF4-FFF2-40B4-BE49-F238E27FC236}">
                      <a16:creationId xmlns:a16="http://schemas.microsoft.com/office/drawing/2014/main" id="{81566E1B-5AC2-476B-950A-FF287B69ECD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4" name="people_4" title="Icon of a person">
                  <a:extLst>
                    <a:ext uri="{FF2B5EF4-FFF2-40B4-BE49-F238E27FC236}">
                      <a16:creationId xmlns:a16="http://schemas.microsoft.com/office/drawing/2014/main" id="{D5257BC8-B334-4C85-A067-3B24E8B7CED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395" name="people_4" title="Icon of a person">
                  <a:extLst>
                    <a:ext uri="{FF2B5EF4-FFF2-40B4-BE49-F238E27FC236}">
                      <a16:creationId xmlns:a16="http://schemas.microsoft.com/office/drawing/2014/main" id="{6E335ED9-6157-421C-B9B0-A6491409C79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E142F58D-4016-41A2-87EF-BFB18E4B1F62}"/>
                </a:ext>
              </a:extLst>
            </p:cNvPr>
            <p:cNvGrpSpPr/>
            <p:nvPr/>
          </p:nvGrpSpPr>
          <p:grpSpPr>
            <a:xfrm>
              <a:off x="6973968" y="3832597"/>
              <a:ext cx="6048515" cy="222033"/>
              <a:chOff x="7703173" y="1806586"/>
              <a:chExt cx="6048515" cy="222033"/>
            </a:xfrm>
          </p:grpSpPr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0CD1E84-F439-47C7-8F1F-BC2B469E198F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425" name="people_4" title="Icon of a person">
                  <a:extLst>
                    <a:ext uri="{FF2B5EF4-FFF2-40B4-BE49-F238E27FC236}">
                      <a16:creationId xmlns:a16="http://schemas.microsoft.com/office/drawing/2014/main" id="{44F36C3F-F9FB-42E0-AEB2-63D0B213580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6" name="people_4" title="Icon of a person">
                  <a:extLst>
                    <a:ext uri="{FF2B5EF4-FFF2-40B4-BE49-F238E27FC236}">
                      <a16:creationId xmlns:a16="http://schemas.microsoft.com/office/drawing/2014/main" id="{586F4A96-2EEE-4C77-933B-9F3B57A883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7" name="people_4" title="Icon of a person">
                  <a:extLst>
                    <a:ext uri="{FF2B5EF4-FFF2-40B4-BE49-F238E27FC236}">
                      <a16:creationId xmlns:a16="http://schemas.microsoft.com/office/drawing/2014/main" id="{A908E307-44B1-4777-BC7B-BFF7CAAF360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8" name="people_4" title="Icon of a person">
                  <a:extLst>
                    <a:ext uri="{FF2B5EF4-FFF2-40B4-BE49-F238E27FC236}">
                      <a16:creationId xmlns:a16="http://schemas.microsoft.com/office/drawing/2014/main" id="{4AB4BB5C-83C1-4B67-BAC9-E17FB7B5A6A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9" name="people_4" title="Icon of a person">
                  <a:extLst>
                    <a:ext uri="{FF2B5EF4-FFF2-40B4-BE49-F238E27FC236}">
                      <a16:creationId xmlns:a16="http://schemas.microsoft.com/office/drawing/2014/main" id="{2432A69D-45D7-4ED7-A397-AA773819D95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0" name="people_4" title="Icon of a person">
                  <a:extLst>
                    <a:ext uri="{FF2B5EF4-FFF2-40B4-BE49-F238E27FC236}">
                      <a16:creationId xmlns:a16="http://schemas.microsoft.com/office/drawing/2014/main" id="{580EEAEE-0174-4381-90F2-55DE45365E8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1" name="people_4" title="Icon of a person">
                  <a:extLst>
                    <a:ext uri="{FF2B5EF4-FFF2-40B4-BE49-F238E27FC236}">
                      <a16:creationId xmlns:a16="http://schemas.microsoft.com/office/drawing/2014/main" id="{569CAC26-EF62-40BF-8446-A0D1D93608A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2" name="people_4" title="Icon of a person">
                  <a:extLst>
                    <a:ext uri="{FF2B5EF4-FFF2-40B4-BE49-F238E27FC236}">
                      <a16:creationId xmlns:a16="http://schemas.microsoft.com/office/drawing/2014/main" id="{14924EEA-25C3-451E-92E0-6ACE4E65875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3" name="people_4" title="Icon of a person">
                  <a:extLst>
                    <a:ext uri="{FF2B5EF4-FFF2-40B4-BE49-F238E27FC236}">
                      <a16:creationId xmlns:a16="http://schemas.microsoft.com/office/drawing/2014/main" id="{AB86209C-2C01-4D54-A085-096521D72DE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4" name="people_4" title="Icon of a person">
                  <a:extLst>
                    <a:ext uri="{FF2B5EF4-FFF2-40B4-BE49-F238E27FC236}">
                      <a16:creationId xmlns:a16="http://schemas.microsoft.com/office/drawing/2014/main" id="{173DD297-95AB-44E1-A4F6-3982E2FF0BC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5" name="people_4" title="Icon of a person">
                  <a:extLst>
                    <a:ext uri="{FF2B5EF4-FFF2-40B4-BE49-F238E27FC236}">
                      <a16:creationId xmlns:a16="http://schemas.microsoft.com/office/drawing/2014/main" id="{F6F3F5BA-30DB-4F57-8009-88129FD3886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6" name="people_4" title="Icon of a person">
                  <a:extLst>
                    <a:ext uri="{FF2B5EF4-FFF2-40B4-BE49-F238E27FC236}">
                      <a16:creationId xmlns:a16="http://schemas.microsoft.com/office/drawing/2014/main" id="{648EB1B9-9C6F-4120-972D-3469AD886AF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37" name="people_4" title="Icon of a person">
                  <a:extLst>
                    <a:ext uri="{FF2B5EF4-FFF2-40B4-BE49-F238E27FC236}">
                      <a16:creationId xmlns:a16="http://schemas.microsoft.com/office/drawing/2014/main" id="{3C63BC3E-D070-453A-A0AD-6F4B584466F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79EFEBFA-0311-4478-A5E1-9EB087076481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412" name="people_4" title="Icon of a person">
                  <a:extLst>
                    <a:ext uri="{FF2B5EF4-FFF2-40B4-BE49-F238E27FC236}">
                      <a16:creationId xmlns:a16="http://schemas.microsoft.com/office/drawing/2014/main" id="{97E2C633-D927-418E-8CB5-0B379C41C56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3" name="people_4" title="Icon of a person">
                  <a:extLst>
                    <a:ext uri="{FF2B5EF4-FFF2-40B4-BE49-F238E27FC236}">
                      <a16:creationId xmlns:a16="http://schemas.microsoft.com/office/drawing/2014/main" id="{5DB64F0D-5C1C-4C2B-890C-FCEA091F391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4" name="people_4" title="Icon of a person">
                  <a:extLst>
                    <a:ext uri="{FF2B5EF4-FFF2-40B4-BE49-F238E27FC236}">
                      <a16:creationId xmlns:a16="http://schemas.microsoft.com/office/drawing/2014/main" id="{60B649D9-034A-48DC-BB70-648FD8656F9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5" name="people_4" title="Icon of a person">
                  <a:extLst>
                    <a:ext uri="{FF2B5EF4-FFF2-40B4-BE49-F238E27FC236}">
                      <a16:creationId xmlns:a16="http://schemas.microsoft.com/office/drawing/2014/main" id="{C489649D-0E94-4C95-87EC-25E68430BFC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6" name="people_4" title="Icon of a person">
                  <a:extLst>
                    <a:ext uri="{FF2B5EF4-FFF2-40B4-BE49-F238E27FC236}">
                      <a16:creationId xmlns:a16="http://schemas.microsoft.com/office/drawing/2014/main" id="{DB6CF46B-FE13-4E33-BE85-3B10C10D7B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7" name="people_4" title="Icon of a person">
                  <a:extLst>
                    <a:ext uri="{FF2B5EF4-FFF2-40B4-BE49-F238E27FC236}">
                      <a16:creationId xmlns:a16="http://schemas.microsoft.com/office/drawing/2014/main" id="{23556446-08FF-461D-84B8-738A36C243A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8" name="people_4" title="Icon of a person">
                  <a:extLst>
                    <a:ext uri="{FF2B5EF4-FFF2-40B4-BE49-F238E27FC236}">
                      <a16:creationId xmlns:a16="http://schemas.microsoft.com/office/drawing/2014/main" id="{96D99867-52F6-4259-91DE-91F8D44DA5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19" name="people_4" title="Icon of a person">
                  <a:extLst>
                    <a:ext uri="{FF2B5EF4-FFF2-40B4-BE49-F238E27FC236}">
                      <a16:creationId xmlns:a16="http://schemas.microsoft.com/office/drawing/2014/main" id="{51688C59-B3B4-4D54-9150-8035C5EBAA7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0" name="people_4" title="Icon of a person">
                  <a:extLst>
                    <a:ext uri="{FF2B5EF4-FFF2-40B4-BE49-F238E27FC236}">
                      <a16:creationId xmlns:a16="http://schemas.microsoft.com/office/drawing/2014/main" id="{4E30395C-C4BA-4B65-966B-23B65443EB6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1" name="people_4" title="Icon of a person">
                  <a:extLst>
                    <a:ext uri="{FF2B5EF4-FFF2-40B4-BE49-F238E27FC236}">
                      <a16:creationId xmlns:a16="http://schemas.microsoft.com/office/drawing/2014/main" id="{4D6610A0-A95F-461A-A6A7-97EC18FBCDE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2" name="people_4" title="Icon of a person">
                  <a:extLst>
                    <a:ext uri="{FF2B5EF4-FFF2-40B4-BE49-F238E27FC236}">
                      <a16:creationId xmlns:a16="http://schemas.microsoft.com/office/drawing/2014/main" id="{DCE12012-3C5D-4B98-AD4D-75EA13CBF13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3" name="people_4" title="Icon of a person">
                  <a:extLst>
                    <a:ext uri="{FF2B5EF4-FFF2-40B4-BE49-F238E27FC236}">
                      <a16:creationId xmlns:a16="http://schemas.microsoft.com/office/drawing/2014/main" id="{CC0B329A-B63C-4639-B1AD-9031D5B57E7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24" name="people_4" title="Icon of a person">
                  <a:extLst>
                    <a:ext uri="{FF2B5EF4-FFF2-40B4-BE49-F238E27FC236}">
                      <a16:creationId xmlns:a16="http://schemas.microsoft.com/office/drawing/2014/main" id="{EA3CEB84-37AE-4718-BC8F-7BBEC2F0EE3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34A4D10A-206F-47B6-BDA7-3839DD3E7C1B}"/>
                </a:ext>
              </a:extLst>
            </p:cNvPr>
            <p:cNvGrpSpPr/>
            <p:nvPr/>
          </p:nvGrpSpPr>
          <p:grpSpPr>
            <a:xfrm>
              <a:off x="6973968" y="4115413"/>
              <a:ext cx="6048515" cy="222033"/>
              <a:chOff x="7703173" y="1806586"/>
              <a:chExt cx="6048515" cy="222033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FAC33903-4909-40C5-B90C-0CECC30F6884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483" name="people_4" title="Icon of a person">
                  <a:extLst>
                    <a:ext uri="{FF2B5EF4-FFF2-40B4-BE49-F238E27FC236}">
                      <a16:creationId xmlns:a16="http://schemas.microsoft.com/office/drawing/2014/main" id="{EFE0C0C4-D639-46E1-A9B1-A45E08DC00F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4" name="people_4" title="Icon of a person">
                  <a:extLst>
                    <a:ext uri="{FF2B5EF4-FFF2-40B4-BE49-F238E27FC236}">
                      <a16:creationId xmlns:a16="http://schemas.microsoft.com/office/drawing/2014/main" id="{8280F26C-84A9-49CD-8629-F17D691456D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5" name="people_4" title="Icon of a person">
                  <a:extLst>
                    <a:ext uri="{FF2B5EF4-FFF2-40B4-BE49-F238E27FC236}">
                      <a16:creationId xmlns:a16="http://schemas.microsoft.com/office/drawing/2014/main" id="{28DBC25E-5E27-4D1A-A694-8D73700ADC5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6" name="people_4" title="Icon of a person">
                  <a:extLst>
                    <a:ext uri="{FF2B5EF4-FFF2-40B4-BE49-F238E27FC236}">
                      <a16:creationId xmlns:a16="http://schemas.microsoft.com/office/drawing/2014/main" id="{5D47DBD4-0960-4205-A2B8-14086EC46DB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7" name="people_4" title="Icon of a person">
                  <a:extLst>
                    <a:ext uri="{FF2B5EF4-FFF2-40B4-BE49-F238E27FC236}">
                      <a16:creationId xmlns:a16="http://schemas.microsoft.com/office/drawing/2014/main" id="{2CB657F6-BF43-4C32-BD76-6B5D88B9B44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8" name="people_4" title="Icon of a person">
                  <a:extLst>
                    <a:ext uri="{FF2B5EF4-FFF2-40B4-BE49-F238E27FC236}">
                      <a16:creationId xmlns:a16="http://schemas.microsoft.com/office/drawing/2014/main" id="{6A5F17DF-A480-4537-9CC9-1AB0A5EFD03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9" name="people_4" title="Icon of a person">
                  <a:extLst>
                    <a:ext uri="{FF2B5EF4-FFF2-40B4-BE49-F238E27FC236}">
                      <a16:creationId xmlns:a16="http://schemas.microsoft.com/office/drawing/2014/main" id="{A964E1DF-73CC-4A2E-8BA4-BA6EE69A10D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90" name="people_4" title="Icon of a person">
                  <a:extLst>
                    <a:ext uri="{FF2B5EF4-FFF2-40B4-BE49-F238E27FC236}">
                      <a16:creationId xmlns:a16="http://schemas.microsoft.com/office/drawing/2014/main" id="{6CF91431-E533-4ACD-A579-ED724414DE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91" name="people_4" title="Icon of a person">
                  <a:extLst>
                    <a:ext uri="{FF2B5EF4-FFF2-40B4-BE49-F238E27FC236}">
                      <a16:creationId xmlns:a16="http://schemas.microsoft.com/office/drawing/2014/main" id="{F996A8B7-AF78-41ED-BE75-96689B0834E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92" name="people_4" title="Icon of a person">
                  <a:extLst>
                    <a:ext uri="{FF2B5EF4-FFF2-40B4-BE49-F238E27FC236}">
                      <a16:creationId xmlns:a16="http://schemas.microsoft.com/office/drawing/2014/main" id="{1F690E6A-C12B-4BB4-911D-D3264A0D4AA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93" name="people_4" title="Icon of a person">
                  <a:extLst>
                    <a:ext uri="{FF2B5EF4-FFF2-40B4-BE49-F238E27FC236}">
                      <a16:creationId xmlns:a16="http://schemas.microsoft.com/office/drawing/2014/main" id="{71246468-CEEF-42BC-8050-2E25AA672FB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94" name="people_4" title="Icon of a person">
                  <a:extLst>
                    <a:ext uri="{FF2B5EF4-FFF2-40B4-BE49-F238E27FC236}">
                      <a16:creationId xmlns:a16="http://schemas.microsoft.com/office/drawing/2014/main" id="{CD67DE58-41F6-4EFF-AD54-258DDB64F41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95" name="people_4" title="Icon of a person">
                  <a:extLst>
                    <a:ext uri="{FF2B5EF4-FFF2-40B4-BE49-F238E27FC236}">
                      <a16:creationId xmlns:a16="http://schemas.microsoft.com/office/drawing/2014/main" id="{C9BCA6C8-2489-4E70-9BCC-730B8E8B814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134E61CE-A102-4FCB-8E48-FB762C8B83DC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470" name="people_4" title="Icon of a person">
                  <a:extLst>
                    <a:ext uri="{FF2B5EF4-FFF2-40B4-BE49-F238E27FC236}">
                      <a16:creationId xmlns:a16="http://schemas.microsoft.com/office/drawing/2014/main" id="{897D38FA-4B68-4D1E-9EAE-7842FDDEF48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1" name="people_4" title="Icon of a person">
                  <a:extLst>
                    <a:ext uri="{FF2B5EF4-FFF2-40B4-BE49-F238E27FC236}">
                      <a16:creationId xmlns:a16="http://schemas.microsoft.com/office/drawing/2014/main" id="{555C98A7-7862-4D6D-B195-B569699F119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2" name="people_4" title="Icon of a person">
                  <a:extLst>
                    <a:ext uri="{FF2B5EF4-FFF2-40B4-BE49-F238E27FC236}">
                      <a16:creationId xmlns:a16="http://schemas.microsoft.com/office/drawing/2014/main" id="{447EB6D4-45F8-45A8-B9C0-A6A11C59851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3" name="people_4" title="Icon of a person">
                  <a:extLst>
                    <a:ext uri="{FF2B5EF4-FFF2-40B4-BE49-F238E27FC236}">
                      <a16:creationId xmlns:a16="http://schemas.microsoft.com/office/drawing/2014/main" id="{A8D3946B-BDA3-429B-AD7F-118702264DA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4" name="people_4" title="Icon of a person">
                  <a:extLst>
                    <a:ext uri="{FF2B5EF4-FFF2-40B4-BE49-F238E27FC236}">
                      <a16:creationId xmlns:a16="http://schemas.microsoft.com/office/drawing/2014/main" id="{DDB2A8C3-D724-444C-BF6D-00F219544D9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5" name="people_4" title="Icon of a person">
                  <a:extLst>
                    <a:ext uri="{FF2B5EF4-FFF2-40B4-BE49-F238E27FC236}">
                      <a16:creationId xmlns:a16="http://schemas.microsoft.com/office/drawing/2014/main" id="{F084D74F-17B1-4B64-9BD8-2C5A36D99A7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6" name="people_4" title="Icon of a person">
                  <a:extLst>
                    <a:ext uri="{FF2B5EF4-FFF2-40B4-BE49-F238E27FC236}">
                      <a16:creationId xmlns:a16="http://schemas.microsoft.com/office/drawing/2014/main" id="{6210A460-509A-47CE-881F-880F1960E5D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7" name="people_4" title="Icon of a person">
                  <a:extLst>
                    <a:ext uri="{FF2B5EF4-FFF2-40B4-BE49-F238E27FC236}">
                      <a16:creationId xmlns:a16="http://schemas.microsoft.com/office/drawing/2014/main" id="{E5BBA7FC-CABE-48D4-96A7-33986D9C7F8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8" name="people_4" title="Icon of a person">
                  <a:extLst>
                    <a:ext uri="{FF2B5EF4-FFF2-40B4-BE49-F238E27FC236}">
                      <a16:creationId xmlns:a16="http://schemas.microsoft.com/office/drawing/2014/main" id="{37FF8E9E-2D0D-4EDC-AE39-9C8FB62FF53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79" name="people_4" title="Icon of a person">
                  <a:extLst>
                    <a:ext uri="{FF2B5EF4-FFF2-40B4-BE49-F238E27FC236}">
                      <a16:creationId xmlns:a16="http://schemas.microsoft.com/office/drawing/2014/main" id="{7D8E0746-1D5B-47E4-AD71-8F6B947CFBA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0" name="people_4" title="Icon of a person">
                  <a:extLst>
                    <a:ext uri="{FF2B5EF4-FFF2-40B4-BE49-F238E27FC236}">
                      <a16:creationId xmlns:a16="http://schemas.microsoft.com/office/drawing/2014/main" id="{445CEFD3-3F25-49B9-A70D-2F2763C8202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1" name="people_4" title="Icon of a person">
                  <a:extLst>
                    <a:ext uri="{FF2B5EF4-FFF2-40B4-BE49-F238E27FC236}">
                      <a16:creationId xmlns:a16="http://schemas.microsoft.com/office/drawing/2014/main" id="{FCF5BB83-CFD5-48FB-819E-6657C45EA5A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482" name="people_4" title="Icon of a person">
                  <a:extLst>
                    <a:ext uri="{FF2B5EF4-FFF2-40B4-BE49-F238E27FC236}">
                      <a16:creationId xmlns:a16="http://schemas.microsoft.com/office/drawing/2014/main" id="{FFBDC105-A737-4E20-9A3A-F97C5A402F5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0188342-44BD-4B4A-9A3A-2E47D6981992}"/>
                </a:ext>
              </a:extLst>
            </p:cNvPr>
            <p:cNvGrpSpPr/>
            <p:nvPr/>
          </p:nvGrpSpPr>
          <p:grpSpPr>
            <a:xfrm>
              <a:off x="6973968" y="4398229"/>
              <a:ext cx="6048515" cy="222033"/>
              <a:chOff x="7703173" y="1806586"/>
              <a:chExt cx="6048515" cy="222033"/>
            </a:xfrm>
          </p:grpSpPr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778FF134-D3C3-49B5-89C4-8489859BB892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12" name="people_4" title="Icon of a person">
                  <a:extLst>
                    <a:ext uri="{FF2B5EF4-FFF2-40B4-BE49-F238E27FC236}">
                      <a16:creationId xmlns:a16="http://schemas.microsoft.com/office/drawing/2014/main" id="{DC7038E9-2C02-46DE-8452-34AC0AA10F0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3" name="people_4" title="Icon of a person">
                  <a:extLst>
                    <a:ext uri="{FF2B5EF4-FFF2-40B4-BE49-F238E27FC236}">
                      <a16:creationId xmlns:a16="http://schemas.microsoft.com/office/drawing/2014/main" id="{A38A8FB0-AB58-4D75-8324-8D7FAB2B7EA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4" name="people_4" title="Icon of a person">
                  <a:extLst>
                    <a:ext uri="{FF2B5EF4-FFF2-40B4-BE49-F238E27FC236}">
                      <a16:creationId xmlns:a16="http://schemas.microsoft.com/office/drawing/2014/main" id="{0093D834-46AA-4BD6-B445-415DA659735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5" name="people_4" title="Icon of a person">
                  <a:extLst>
                    <a:ext uri="{FF2B5EF4-FFF2-40B4-BE49-F238E27FC236}">
                      <a16:creationId xmlns:a16="http://schemas.microsoft.com/office/drawing/2014/main" id="{A572BA82-F28A-430D-9E55-24245571DBB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6" name="people_4" title="Icon of a person">
                  <a:extLst>
                    <a:ext uri="{FF2B5EF4-FFF2-40B4-BE49-F238E27FC236}">
                      <a16:creationId xmlns:a16="http://schemas.microsoft.com/office/drawing/2014/main" id="{EA3345D7-09F0-4E09-A019-AA4CB816041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7" name="people_4" title="Icon of a person">
                  <a:extLst>
                    <a:ext uri="{FF2B5EF4-FFF2-40B4-BE49-F238E27FC236}">
                      <a16:creationId xmlns:a16="http://schemas.microsoft.com/office/drawing/2014/main" id="{4876F807-92E5-487D-9183-01FB6059703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8" name="people_4" title="Icon of a person">
                  <a:extLst>
                    <a:ext uri="{FF2B5EF4-FFF2-40B4-BE49-F238E27FC236}">
                      <a16:creationId xmlns:a16="http://schemas.microsoft.com/office/drawing/2014/main" id="{F6BE3F89-2CC3-4EAA-B5E3-245D0EB3727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9" name="people_4" title="Icon of a person">
                  <a:extLst>
                    <a:ext uri="{FF2B5EF4-FFF2-40B4-BE49-F238E27FC236}">
                      <a16:creationId xmlns:a16="http://schemas.microsoft.com/office/drawing/2014/main" id="{E3066A19-0671-4ED6-BA65-DBA628B71D8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20" name="people_4" title="Icon of a person">
                  <a:extLst>
                    <a:ext uri="{FF2B5EF4-FFF2-40B4-BE49-F238E27FC236}">
                      <a16:creationId xmlns:a16="http://schemas.microsoft.com/office/drawing/2014/main" id="{91724EB1-1580-4515-B664-1C52C96880C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21" name="people_4" title="Icon of a person">
                  <a:extLst>
                    <a:ext uri="{FF2B5EF4-FFF2-40B4-BE49-F238E27FC236}">
                      <a16:creationId xmlns:a16="http://schemas.microsoft.com/office/drawing/2014/main" id="{D025C2EA-245A-4345-A28C-B1CE52AA8B2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22" name="people_4" title="Icon of a person">
                  <a:extLst>
                    <a:ext uri="{FF2B5EF4-FFF2-40B4-BE49-F238E27FC236}">
                      <a16:creationId xmlns:a16="http://schemas.microsoft.com/office/drawing/2014/main" id="{344CDDAB-3A51-4519-A3D5-757C1C80BD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23" name="people_4" title="Icon of a person">
                  <a:extLst>
                    <a:ext uri="{FF2B5EF4-FFF2-40B4-BE49-F238E27FC236}">
                      <a16:creationId xmlns:a16="http://schemas.microsoft.com/office/drawing/2014/main" id="{75E82ACF-FF0F-4904-B385-A1DC100EB41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24" name="people_4" title="Icon of a person">
                  <a:extLst>
                    <a:ext uri="{FF2B5EF4-FFF2-40B4-BE49-F238E27FC236}">
                      <a16:creationId xmlns:a16="http://schemas.microsoft.com/office/drawing/2014/main" id="{C411ACDF-B0DB-4577-9D7B-4EB0DBA8A2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730F698C-2760-499D-A97D-E67D1956B423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499" name="people_4" title="Icon of a person">
                  <a:extLst>
                    <a:ext uri="{FF2B5EF4-FFF2-40B4-BE49-F238E27FC236}">
                      <a16:creationId xmlns:a16="http://schemas.microsoft.com/office/drawing/2014/main" id="{5E2527D4-A173-4FBD-B1DE-4CF7EA81AA7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0" name="people_4" title="Icon of a person">
                  <a:extLst>
                    <a:ext uri="{FF2B5EF4-FFF2-40B4-BE49-F238E27FC236}">
                      <a16:creationId xmlns:a16="http://schemas.microsoft.com/office/drawing/2014/main" id="{49AAE1FD-C910-43EB-9D1C-6475F58E2EB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1" name="people_4" title="Icon of a person">
                  <a:extLst>
                    <a:ext uri="{FF2B5EF4-FFF2-40B4-BE49-F238E27FC236}">
                      <a16:creationId xmlns:a16="http://schemas.microsoft.com/office/drawing/2014/main" id="{872642D7-9E38-436C-9E91-2902A85BDA4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2" name="people_4" title="Icon of a person">
                  <a:extLst>
                    <a:ext uri="{FF2B5EF4-FFF2-40B4-BE49-F238E27FC236}">
                      <a16:creationId xmlns:a16="http://schemas.microsoft.com/office/drawing/2014/main" id="{679BBFD9-615A-43B2-876A-309052DFBB2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3" name="people_4" title="Icon of a person">
                  <a:extLst>
                    <a:ext uri="{FF2B5EF4-FFF2-40B4-BE49-F238E27FC236}">
                      <a16:creationId xmlns:a16="http://schemas.microsoft.com/office/drawing/2014/main" id="{BE000DDA-94E3-486C-B06A-A622F8D2F0E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4" name="people_4" title="Icon of a person">
                  <a:extLst>
                    <a:ext uri="{FF2B5EF4-FFF2-40B4-BE49-F238E27FC236}">
                      <a16:creationId xmlns:a16="http://schemas.microsoft.com/office/drawing/2014/main" id="{E3EAF7B6-895A-49DE-BADB-92E5A7A7E65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5" name="people_4" title="Icon of a person">
                  <a:extLst>
                    <a:ext uri="{FF2B5EF4-FFF2-40B4-BE49-F238E27FC236}">
                      <a16:creationId xmlns:a16="http://schemas.microsoft.com/office/drawing/2014/main" id="{56815E14-BBD2-4A5F-A970-5F034A21104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6" name="people_4" title="Icon of a person">
                  <a:extLst>
                    <a:ext uri="{FF2B5EF4-FFF2-40B4-BE49-F238E27FC236}">
                      <a16:creationId xmlns:a16="http://schemas.microsoft.com/office/drawing/2014/main" id="{F3339B78-0F15-4713-98B2-02ABE775744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7" name="people_4" title="Icon of a person">
                  <a:extLst>
                    <a:ext uri="{FF2B5EF4-FFF2-40B4-BE49-F238E27FC236}">
                      <a16:creationId xmlns:a16="http://schemas.microsoft.com/office/drawing/2014/main" id="{6FCA73DD-734E-4C53-A4B1-1F3DD1947ED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8" name="people_4" title="Icon of a person">
                  <a:extLst>
                    <a:ext uri="{FF2B5EF4-FFF2-40B4-BE49-F238E27FC236}">
                      <a16:creationId xmlns:a16="http://schemas.microsoft.com/office/drawing/2014/main" id="{BD953358-5ECC-4D4D-82FF-38E584BBE35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09" name="people_4" title="Icon of a person">
                  <a:extLst>
                    <a:ext uri="{FF2B5EF4-FFF2-40B4-BE49-F238E27FC236}">
                      <a16:creationId xmlns:a16="http://schemas.microsoft.com/office/drawing/2014/main" id="{F6F52568-BF70-4620-B257-EC113B8F55D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0" name="people_4" title="Icon of a person">
                  <a:extLst>
                    <a:ext uri="{FF2B5EF4-FFF2-40B4-BE49-F238E27FC236}">
                      <a16:creationId xmlns:a16="http://schemas.microsoft.com/office/drawing/2014/main" id="{22252B94-805A-4A55-8C53-8DC9718809E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11" name="people_4" title="Icon of a person">
                  <a:extLst>
                    <a:ext uri="{FF2B5EF4-FFF2-40B4-BE49-F238E27FC236}">
                      <a16:creationId xmlns:a16="http://schemas.microsoft.com/office/drawing/2014/main" id="{052EA385-8725-444D-898A-CDA8A41AF8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4460991F-2D46-40AC-845E-862DE0BEA49D}"/>
                </a:ext>
              </a:extLst>
            </p:cNvPr>
            <p:cNvGrpSpPr/>
            <p:nvPr/>
          </p:nvGrpSpPr>
          <p:grpSpPr>
            <a:xfrm>
              <a:off x="6973968" y="4681045"/>
              <a:ext cx="6048515" cy="222033"/>
              <a:chOff x="7703173" y="1806586"/>
              <a:chExt cx="6048515" cy="222033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16EB6FAD-0170-4DB7-815B-A804E29FBFC3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41" name="people_4" title="Icon of a person">
                  <a:extLst>
                    <a:ext uri="{FF2B5EF4-FFF2-40B4-BE49-F238E27FC236}">
                      <a16:creationId xmlns:a16="http://schemas.microsoft.com/office/drawing/2014/main" id="{A2800615-077E-4992-A9C3-5D0860615DE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2" name="people_4" title="Icon of a person">
                  <a:extLst>
                    <a:ext uri="{FF2B5EF4-FFF2-40B4-BE49-F238E27FC236}">
                      <a16:creationId xmlns:a16="http://schemas.microsoft.com/office/drawing/2014/main" id="{47845E7B-3B58-4F9F-8ABF-31B0DAD36A2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3" name="people_4" title="Icon of a person">
                  <a:extLst>
                    <a:ext uri="{FF2B5EF4-FFF2-40B4-BE49-F238E27FC236}">
                      <a16:creationId xmlns:a16="http://schemas.microsoft.com/office/drawing/2014/main" id="{FB3E8769-97A5-4342-BB02-8C080A0B021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4" name="people_4" title="Icon of a person">
                  <a:extLst>
                    <a:ext uri="{FF2B5EF4-FFF2-40B4-BE49-F238E27FC236}">
                      <a16:creationId xmlns:a16="http://schemas.microsoft.com/office/drawing/2014/main" id="{47A26B38-0AAF-4858-AAFF-B96E213A613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5" name="people_4" title="Icon of a person">
                  <a:extLst>
                    <a:ext uri="{FF2B5EF4-FFF2-40B4-BE49-F238E27FC236}">
                      <a16:creationId xmlns:a16="http://schemas.microsoft.com/office/drawing/2014/main" id="{F570EF14-3943-400D-85C3-9F473EBB31A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6" name="people_4" title="Icon of a person">
                  <a:extLst>
                    <a:ext uri="{FF2B5EF4-FFF2-40B4-BE49-F238E27FC236}">
                      <a16:creationId xmlns:a16="http://schemas.microsoft.com/office/drawing/2014/main" id="{117B2DB1-4F36-453B-A55A-5ACBA82CE7E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7" name="people_4" title="Icon of a person">
                  <a:extLst>
                    <a:ext uri="{FF2B5EF4-FFF2-40B4-BE49-F238E27FC236}">
                      <a16:creationId xmlns:a16="http://schemas.microsoft.com/office/drawing/2014/main" id="{251C9CE2-A6F3-4D03-9ECE-B3F4F66B525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8" name="people_4" title="Icon of a person">
                  <a:extLst>
                    <a:ext uri="{FF2B5EF4-FFF2-40B4-BE49-F238E27FC236}">
                      <a16:creationId xmlns:a16="http://schemas.microsoft.com/office/drawing/2014/main" id="{B045CD0F-8C99-4CFE-854D-C224C71FADE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9" name="people_4" title="Icon of a person">
                  <a:extLst>
                    <a:ext uri="{FF2B5EF4-FFF2-40B4-BE49-F238E27FC236}">
                      <a16:creationId xmlns:a16="http://schemas.microsoft.com/office/drawing/2014/main" id="{70D62D00-4E91-48A6-883A-BF3BCEEB859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50" name="people_4" title="Icon of a person">
                  <a:extLst>
                    <a:ext uri="{FF2B5EF4-FFF2-40B4-BE49-F238E27FC236}">
                      <a16:creationId xmlns:a16="http://schemas.microsoft.com/office/drawing/2014/main" id="{3E81218C-9317-49FA-9565-4DD3926A2C3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51" name="people_4" title="Icon of a person">
                  <a:extLst>
                    <a:ext uri="{FF2B5EF4-FFF2-40B4-BE49-F238E27FC236}">
                      <a16:creationId xmlns:a16="http://schemas.microsoft.com/office/drawing/2014/main" id="{F2247326-4E7F-4940-8933-025D03ED5B8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52" name="people_4" title="Icon of a person">
                  <a:extLst>
                    <a:ext uri="{FF2B5EF4-FFF2-40B4-BE49-F238E27FC236}">
                      <a16:creationId xmlns:a16="http://schemas.microsoft.com/office/drawing/2014/main" id="{FBAAA40E-BADD-4073-A382-1BEB974C1F4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53" name="people_4" title="Icon of a person">
                  <a:extLst>
                    <a:ext uri="{FF2B5EF4-FFF2-40B4-BE49-F238E27FC236}">
                      <a16:creationId xmlns:a16="http://schemas.microsoft.com/office/drawing/2014/main" id="{8F8241AC-DCD8-4691-8BDE-1DCBDB1F105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D79D18-E962-4384-93CF-25D6B36A2DF8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28" name="people_4" title="Icon of a person">
                  <a:extLst>
                    <a:ext uri="{FF2B5EF4-FFF2-40B4-BE49-F238E27FC236}">
                      <a16:creationId xmlns:a16="http://schemas.microsoft.com/office/drawing/2014/main" id="{09D4242D-0E2B-47F7-9041-4D8951C4808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29" name="people_4" title="Icon of a person">
                  <a:extLst>
                    <a:ext uri="{FF2B5EF4-FFF2-40B4-BE49-F238E27FC236}">
                      <a16:creationId xmlns:a16="http://schemas.microsoft.com/office/drawing/2014/main" id="{14EE9753-D799-4F1F-8653-0150634547F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0" name="people_4" title="Icon of a person">
                  <a:extLst>
                    <a:ext uri="{FF2B5EF4-FFF2-40B4-BE49-F238E27FC236}">
                      <a16:creationId xmlns:a16="http://schemas.microsoft.com/office/drawing/2014/main" id="{22BFA33D-69C1-4A9F-A214-ABD1215042A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1" name="people_4" title="Icon of a person">
                  <a:extLst>
                    <a:ext uri="{FF2B5EF4-FFF2-40B4-BE49-F238E27FC236}">
                      <a16:creationId xmlns:a16="http://schemas.microsoft.com/office/drawing/2014/main" id="{DBC3AEA1-5E6D-4D4E-A780-25DF5020A95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2" name="people_4" title="Icon of a person">
                  <a:extLst>
                    <a:ext uri="{FF2B5EF4-FFF2-40B4-BE49-F238E27FC236}">
                      <a16:creationId xmlns:a16="http://schemas.microsoft.com/office/drawing/2014/main" id="{BE39FF45-F690-464C-8058-6AC96E28FDF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3" name="people_4" title="Icon of a person">
                  <a:extLst>
                    <a:ext uri="{FF2B5EF4-FFF2-40B4-BE49-F238E27FC236}">
                      <a16:creationId xmlns:a16="http://schemas.microsoft.com/office/drawing/2014/main" id="{9498FB76-2F14-471E-90E8-98BCB7F75D4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4" name="people_4" title="Icon of a person">
                  <a:extLst>
                    <a:ext uri="{FF2B5EF4-FFF2-40B4-BE49-F238E27FC236}">
                      <a16:creationId xmlns:a16="http://schemas.microsoft.com/office/drawing/2014/main" id="{7CC9DA74-ACF1-4934-8331-CC6324199C0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5" name="people_4" title="Icon of a person">
                  <a:extLst>
                    <a:ext uri="{FF2B5EF4-FFF2-40B4-BE49-F238E27FC236}">
                      <a16:creationId xmlns:a16="http://schemas.microsoft.com/office/drawing/2014/main" id="{AB0387E8-BA2E-42DA-A83B-B0C32F38609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6" name="people_4" title="Icon of a person">
                  <a:extLst>
                    <a:ext uri="{FF2B5EF4-FFF2-40B4-BE49-F238E27FC236}">
                      <a16:creationId xmlns:a16="http://schemas.microsoft.com/office/drawing/2014/main" id="{E6F8D2A7-BFA8-4D45-8C08-140CBB32020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7" name="people_4" title="Icon of a person">
                  <a:extLst>
                    <a:ext uri="{FF2B5EF4-FFF2-40B4-BE49-F238E27FC236}">
                      <a16:creationId xmlns:a16="http://schemas.microsoft.com/office/drawing/2014/main" id="{845DD671-FFDC-4B86-B18A-3B8A13864A9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8" name="people_4" title="Icon of a person">
                  <a:extLst>
                    <a:ext uri="{FF2B5EF4-FFF2-40B4-BE49-F238E27FC236}">
                      <a16:creationId xmlns:a16="http://schemas.microsoft.com/office/drawing/2014/main" id="{F25DBA0F-DBFE-456E-8726-F73484E7FA7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39" name="people_4" title="Icon of a person">
                  <a:extLst>
                    <a:ext uri="{FF2B5EF4-FFF2-40B4-BE49-F238E27FC236}">
                      <a16:creationId xmlns:a16="http://schemas.microsoft.com/office/drawing/2014/main" id="{4D3E6F12-2606-4668-8E47-633E601443F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40" name="people_4" title="Icon of a person">
                  <a:extLst>
                    <a:ext uri="{FF2B5EF4-FFF2-40B4-BE49-F238E27FC236}">
                      <a16:creationId xmlns:a16="http://schemas.microsoft.com/office/drawing/2014/main" id="{EDE60A10-8AFE-4664-97D6-6A52B485649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171B3268-6B06-4717-B343-21B65F7083AE}"/>
                </a:ext>
              </a:extLst>
            </p:cNvPr>
            <p:cNvGrpSpPr/>
            <p:nvPr/>
          </p:nvGrpSpPr>
          <p:grpSpPr>
            <a:xfrm>
              <a:off x="6973968" y="4963861"/>
              <a:ext cx="6048515" cy="222033"/>
              <a:chOff x="7703173" y="1806586"/>
              <a:chExt cx="6048515" cy="222033"/>
            </a:xfrm>
          </p:grpSpPr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48B64033-71FC-4766-9E27-FBC71E5F34BD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70" name="people_4" title="Icon of a person">
                  <a:extLst>
                    <a:ext uri="{FF2B5EF4-FFF2-40B4-BE49-F238E27FC236}">
                      <a16:creationId xmlns:a16="http://schemas.microsoft.com/office/drawing/2014/main" id="{4F361C46-660D-4713-BADB-33F3FC37924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1" name="people_4" title="Icon of a person">
                  <a:extLst>
                    <a:ext uri="{FF2B5EF4-FFF2-40B4-BE49-F238E27FC236}">
                      <a16:creationId xmlns:a16="http://schemas.microsoft.com/office/drawing/2014/main" id="{4D5CCDB5-BC24-4991-9938-0CA349943E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2" name="people_4" title="Icon of a person">
                  <a:extLst>
                    <a:ext uri="{FF2B5EF4-FFF2-40B4-BE49-F238E27FC236}">
                      <a16:creationId xmlns:a16="http://schemas.microsoft.com/office/drawing/2014/main" id="{F613C858-ABE9-4B04-8E2A-B32FC5C3FBB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3" name="people_4" title="Icon of a person">
                  <a:extLst>
                    <a:ext uri="{FF2B5EF4-FFF2-40B4-BE49-F238E27FC236}">
                      <a16:creationId xmlns:a16="http://schemas.microsoft.com/office/drawing/2014/main" id="{4E30EEFA-6125-4F0B-AE5E-C468DE22D4C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4" name="people_4" title="Icon of a person">
                  <a:extLst>
                    <a:ext uri="{FF2B5EF4-FFF2-40B4-BE49-F238E27FC236}">
                      <a16:creationId xmlns:a16="http://schemas.microsoft.com/office/drawing/2014/main" id="{F2FC6413-8850-4658-8576-16B1FFB5BAE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5" name="people_4" title="Icon of a person">
                  <a:extLst>
                    <a:ext uri="{FF2B5EF4-FFF2-40B4-BE49-F238E27FC236}">
                      <a16:creationId xmlns:a16="http://schemas.microsoft.com/office/drawing/2014/main" id="{F55BE0DA-B80C-4A5C-8A83-D5F4FB25182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6" name="people_4" title="Icon of a person">
                  <a:extLst>
                    <a:ext uri="{FF2B5EF4-FFF2-40B4-BE49-F238E27FC236}">
                      <a16:creationId xmlns:a16="http://schemas.microsoft.com/office/drawing/2014/main" id="{4509B892-B9AB-4D88-B17A-D7616A42869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7" name="people_4" title="Icon of a person">
                  <a:extLst>
                    <a:ext uri="{FF2B5EF4-FFF2-40B4-BE49-F238E27FC236}">
                      <a16:creationId xmlns:a16="http://schemas.microsoft.com/office/drawing/2014/main" id="{BF8F085D-32B2-4408-BA33-53DA9ED61C9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8" name="people_4" title="Icon of a person">
                  <a:extLst>
                    <a:ext uri="{FF2B5EF4-FFF2-40B4-BE49-F238E27FC236}">
                      <a16:creationId xmlns:a16="http://schemas.microsoft.com/office/drawing/2014/main" id="{5418A3F7-A4A5-48C6-A2EF-95B88D3F3ED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79" name="people_4" title="Icon of a person">
                  <a:extLst>
                    <a:ext uri="{FF2B5EF4-FFF2-40B4-BE49-F238E27FC236}">
                      <a16:creationId xmlns:a16="http://schemas.microsoft.com/office/drawing/2014/main" id="{EC2802A0-5547-404D-A8C0-8DE4B28360B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80" name="people_4" title="Icon of a person">
                  <a:extLst>
                    <a:ext uri="{FF2B5EF4-FFF2-40B4-BE49-F238E27FC236}">
                      <a16:creationId xmlns:a16="http://schemas.microsoft.com/office/drawing/2014/main" id="{11ADA1FB-3474-46DC-B314-1DC18A8B6EB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81" name="people_4" title="Icon of a person">
                  <a:extLst>
                    <a:ext uri="{FF2B5EF4-FFF2-40B4-BE49-F238E27FC236}">
                      <a16:creationId xmlns:a16="http://schemas.microsoft.com/office/drawing/2014/main" id="{FC8DC0A9-9F62-47C8-A55B-D2660B8F248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82" name="people_4" title="Icon of a person">
                  <a:extLst>
                    <a:ext uri="{FF2B5EF4-FFF2-40B4-BE49-F238E27FC236}">
                      <a16:creationId xmlns:a16="http://schemas.microsoft.com/office/drawing/2014/main" id="{8ACE3431-517E-4580-AFAF-2051A84CBE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3EC75089-821B-4655-AF4A-3239E475024A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57" name="people_4" title="Icon of a person">
                  <a:extLst>
                    <a:ext uri="{FF2B5EF4-FFF2-40B4-BE49-F238E27FC236}">
                      <a16:creationId xmlns:a16="http://schemas.microsoft.com/office/drawing/2014/main" id="{DE304333-B74C-4A3E-8AD6-FB07E3C0AB3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58" name="people_4" title="Icon of a person">
                  <a:extLst>
                    <a:ext uri="{FF2B5EF4-FFF2-40B4-BE49-F238E27FC236}">
                      <a16:creationId xmlns:a16="http://schemas.microsoft.com/office/drawing/2014/main" id="{5C2A9D71-0A08-4CDB-A9B1-310B2E7DA48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59" name="people_4" title="Icon of a person">
                  <a:extLst>
                    <a:ext uri="{FF2B5EF4-FFF2-40B4-BE49-F238E27FC236}">
                      <a16:creationId xmlns:a16="http://schemas.microsoft.com/office/drawing/2014/main" id="{3FDDBC89-46AE-4E21-BF41-0A0343DEB48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0" name="people_4" title="Icon of a person">
                  <a:extLst>
                    <a:ext uri="{FF2B5EF4-FFF2-40B4-BE49-F238E27FC236}">
                      <a16:creationId xmlns:a16="http://schemas.microsoft.com/office/drawing/2014/main" id="{2A4B0C46-58BD-46B5-9574-96625BB6F6C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1" name="people_4" title="Icon of a person">
                  <a:extLst>
                    <a:ext uri="{FF2B5EF4-FFF2-40B4-BE49-F238E27FC236}">
                      <a16:creationId xmlns:a16="http://schemas.microsoft.com/office/drawing/2014/main" id="{378F4057-BC10-4FF6-8DF1-C5BCFCB4194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2" name="people_4" title="Icon of a person">
                  <a:extLst>
                    <a:ext uri="{FF2B5EF4-FFF2-40B4-BE49-F238E27FC236}">
                      <a16:creationId xmlns:a16="http://schemas.microsoft.com/office/drawing/2014/main" id="{A49EEB69-225F-4A49-A8B9-D590618E7DB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3" name="people_4" title="Icon of a person">
                  <a:extLst>
                    <a:ext uri="{FF2B5EF4-FFF2-40B4-BE49-F238E27FC236}">
                      <a16:creationId xmlns:a16="http://schemas.microsoft.com/office/drawing/2014/main" id="{409C2461-56D5-4086-BEDB-0546FB2D06A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4" name="people_4" title="Icon of a person">
                  <a:extLst>
                    <a:ext uri="{FF2B5EF4-FFF2-40B4-BE49-F238E27FC236}">
                      <a16:creationId xmlns:a16="http://schemas.microsoft.com/office/drawing/2014/main" id="{7640120D-246F-44D5-881A-390DFA0BEAA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5" name="people_4" title="Icon of a person">
                  <a:extLst>
                    <a:ext uri="{FF2B5EF4-FFF2-40B4-BE49-F238E27FC236}">
                      <a16:creationId xmlns:a16="http://schemas.microsoft.com/office/drawing/2014/main" id="{3C668108-BC9A-461F-84E8-82CFED15550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6" name="people_4" title="Icon of a person">
                  <a:extLst>
                    <a:ext uri="{FF2B5EF4-FFF2-40B4-BE49-F238E27FC236}">
                      <a16:creationId xmlns:a16="http://schemas.microsoft.com/office/drawing/2014/main" id="{A95576EE-E0CE-43C5-B4A2-57034C1072C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7" name="people_4" title="Icon of a person">
                  <a:extLst>
                    <a:ext uri="{FF2B5EF4-FFF2-40B4-BE49-F238E27FC236}">
                      <a16:creationId xmlns:a16="http://schemas.microsoft.com/office/drawing/2014/main" id="{9D33C3AE-8B11-4E6A-9B73-47E2F9E0D28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8" name="people_4" title="Icon of a person">
                  <a:extLst>
                    <a:ext uri="{FF2B5EF4-FFF2-40B4-BE49-F238E27FC236}">
                      <a16:creationId xmlns:a16="http://schemas.microsoft.com/office/drawing/2014/main" id="{7120F63C-D6F9-4EF3-AD28-12C69FB8F07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69" name="people_4" title="Icon of a person">
                  <a:extLst>
                    <a:ext uri="{FF2B5EF4-FFF2-40B4-BE49-F238E27FC236}">
                      <a16:creationId xmlns:a16="http://schemas.microsoft.com/office/drawing/2014/main" id="{07E3143E-3171-4605-A997-678178F4F32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0846D273-B09C-47AF-87A0-C06A05B7548A}"/>
                </a:ext>
              </a:extLst>
            </p:cNvPr>
            <p:cNvGrpSpPr/>
            <p:nvPr/>
          </p:nvGrpSpPr>
          <p:grpSpPr>
            <a:xfrm>
              <a:off x="6973968" y="5246679"/>
              <a:ext cx="6048515" cy="222033"/>
              <a:chOff x="7703173" y="1806586"/>
              <a:chExt cx="6048515" cy="222033"/>
            </a:xfrm>
          </p:grpSpPr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8823C06C-270A-432F-993E-2CE0AF7206BA}"/>
                  </a:ext>
                </a:extLst>
              </p:cNvPr>
              <p:cNvGrpSpPr/>
              <p:nvPr/>
            </p:nvGrpSpPr>
            <p:grpSpPr>
              <a:xfrm>
                <a:off x="7703173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99" name="people_4" title="Icon of a person">
                  <a:extLst>
                    <a:ext uri="{FF2B5EF4-FFF2-40B4-BE49-F238E27FC236}">
                      <a16:creationId xmlns:a16="http://schemas.microsoft.com/office/drawing/2014/main" id="{715F279D-05AB-4F37-BA37-C14E536EB37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0" name="people_4" title="Icon of a person">
                  <a:extLst>
                    <a:ext uri="{FF2B5EF4-FFF2-40B4-BE49-F238E27FC236}">
                      <a16:creationId xmlns:a16="http://schemas.microsoft.com/office/drawing/2014/main" id="{D4C8FD07-F7D8-4A2D-B0EC-DDB816D1B27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1" name="people_4" title="Icon of a person">
                  <a:extLst>
                    <a:ext uri="{FF2B5EF4-FFF2-40B4-BE49-F238E27FC236}">
                      <a16:creationId xmlns:a16="http://schemas.microsoft.com/office/drawing/2014/main" id="{30B1DA83-9E02-42C1-A798-B403A6013FF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2" name="people_4" title="Icon of a person">
                  <a:extLst>
                    <a:ext uri="{FF2B5EF4-FFF2-40B4-BE49-F238E27FC236}">
                      <a16:creationId xmlns:a16="http://schemas.microsoft.com/office/drawing/2014/main" id="{26C43816-8D38-488E-86E5-AC9D4CFF8D8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3" name="people_4" title="Icon of a person">
                  <a:extLst>
                    <a:ext uri="{FF2B5EF4-FFF2-40B4-BE49-F238E27FC236}">
                      <a16:creationId xmlns:a16="http://schemas.microsoft.com/office/drawing/2014/main" id="{4D1A6088-D985-49EA-9E3F-291AC42087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4" name="people_4" title="Icon of a person">
                  <a:extLst>
                    <a:ext uri="{FF2B5EF4-FFF2-40B4-BE49-F238E27FC236}">
                      <a16:creationId xmlns:a16="http://schemas.microsoft.com/office/drawing/2014/main" id="{975C41B3-E854-43BB-AC51-0A3EE407458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5" name="people_4" title="Icon of a person">
                  <a:extLst>
                    <a:ext uri="{FF2B5EF4-FFF2-40B4-BE49-F238E27FC236}">
                      <a16:creationId xmlns:a16="http://schemas.microsoft.com/office/drawing/2014/main" id="{396741FE-6A2A-49C9-BE18-9687A8A35DC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6" name="people_4" title="Icon of a person">
                  <a:extLst>
                    <a:ext uri="{FF2B5EF4-FFF2-40B4-BE49-F238E27FC236}">
                      <a16:creationId xmlns:a16="http://schemas.microsoft.com/office/drawing/2014/main" id="{CC4ADC75-08E2-4A53-A53E-DCBDBE41671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7" name="people_4" title="Icon of a person">
                  <a:extLst>
                    <a:ext uri="{FF2B5EF4-FFF2-40B4-BE49-F238E27FC236}">
                      <a16:creationId xmlns:a16="http://schemas.microsoft.com/office/drawing/2014/main" id="{FEF466B6-81DF-4498-8AEF-1C6A936217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8" name="people_4" title="Icon of a person">
                  <a:extLst>
                    <a:ext uri="{FF2B5EF4-FFF2-40B4-BE49-F238E27FC236}">
                      <a16:creationId xmlns:a16="http://schemas.microsoft.com/office/drawing/2014/main" id="{8C124739-59E3-4669-A192-A55CC0E347B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09" name="people_4" title="Icon of a person">
                  <a:extLst>
                    <a:ext uri="{FF2B5EF4-FFF2-40B4-BE49-F238E27FC236}">
                      <a16:creationId xmlns:a16="http://schemas.microsoft.com/office/drawing/2014/main" id="{413B262E-6BBF-47C9-A23E-9822FE9687E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10" name="people_4" title="Icon of a person">
                  <a:extLst>
                    <a:ext uri="{FF2B5EF4-FFF2-40B4-BE49-F238E27FC236}">
                      <a16:creationId xmlns:a16="http://schemas.microsoft.com/office/drawing/2014/main" id="{AA2E2BBC-D23C-4C89-A813-FE0F404E98B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611" name="people_4" title="Icon of a person">
                  <a:extLst>
                    <a:ext uri="{FF2B5EF4-FFF2-40B4-BE49-F238E27FC236}">
                      <a16:creationId xmlns:a16="http://schemas.microsoft.com/office/drawing/2014/main" id="{2C6FA0EB-D1BB-4E81-8DCC-BAFD1000108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1C361411-823D-4DF7-8444-90FD63A101E5}"/>
                  </a:ext>
                </a:extLst>
              </p:cNvPr>
              <p:cNvGrpSpPr/>
              <p:nvPr/>
            </p:nvGrpSpPr>
            <p:grpSpPr>
              <a:xfrm>
                <a:off x="10749245" y="1806586"/>
                <a:ext cx="3002443" cy="222033"/>
                <a:chOff x="7703173" y="1806586"/>
                <a:chExt cx="3002443" cy="222033"/>
              </a:xfrm>
            </p:grpSpPr>
            <p:sp>
              <p:nvSpPr>
                <p:cNvPr id="586" name="people_4" title="Icon of a person">
                  <a:extLst>
                    <a:ext uri="{FF2B5EF4-FFF2-40B4-BE49-F238E27FC236}">
                      <a16:creationId xmlns:a16="http://schemas.microsoft.com/office/drawing/2014/main" id="{FD44C415-E520-433E-B3CC-48442BDA885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0317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87" name="people_4" title="Icon of a person">
                  <a:extLst>
                    <a:ext uri="{FF2B5EF4-FFF2-40B4-BE49-F238E27FC236}">
                      <a16:creationId xmlns:a16="http://schemas.microsoft.com/office/drawing/2014/main" id="{9ED5982D-D94B-47B3-A43A-1B65364BC03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3682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88" name="people_4" title="Icon of a person">
                  <a:extLst>
                    <a:ext uri="{FF2B5EF4-FFF2-40B4-BE49-F238E27FC236}">
                      <a16:creationId xmlns:a16="http://schemas.microsoft.com/office/drawing/2014/main" id="{7CF60F28-9424-43B2-AA50-96AA3173CBF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170479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89" name="people_4" title="Icon of a person">
                  <a:extLst>
                    <a:ext uri="{FF2B5EF4-FFF2-40B4-BE49-F238E27FC236}">
                      <a16:creationId xmlns:a16="http://schemas.microsoft.com/office/drawing/2014/main" id="{78F2ED26-CE73-487D-BDAF-18CD3C7747B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04132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0" name="people_4" title="Icon of a person">
                  <a:extLst>
                    <a:ext uri="{FF2B5EF4-FFF2-40B4-BE49-F238E27FC236}">
                      <a16:creationId xmlns:a16="http://schemas.microsoft.com/office/drawing/2014/main" id="{9C802AB9-71C1-46FE-B555-29B2D3E6CDB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637785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1" name="people_4" title="Icon of a person">
                  <a:extLst>
                    <a:ext uri="{FF2B5EF4-FFF2-40B4-BE49-F238E27FC236}">
                      <a16:creationId xmlns:a16="http://schemas.microsoft.com/office/drawing/2014/main" id="{47233EF3-E005-4949-B1DB-F7443244BEB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871438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2" name="people_4" title="Icon of a person">
                  <a:extLst>
                    <a:ext uri="{FF2B5EF4-FFF2-40B4-BE49-F238E27FC236}">
                      <a16:creationId xmlns:a16="http://schemas.microsoft.com/office/drawing/2014/main" id="{C61865C6-CA23-4918-951F-DCF9C6FDFDA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105091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3" name="people_4" title="Icon of a person">
                  <a:extLst>
                    <a:ext uri="{FF2B5EF4-FFF2-40B4-BE49-F238E27FC236}">
                      <a16:creationId xmlns:a16="http://schemas.microsoft.com/office/drawing/2014/main" id="{3A6575DD-3A6A-4CBC-8439-30F958A9737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33874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4" name="people_4" title="Icon of a person">
                  <a:extLst>
                    <a:ext uri="{FF2B5EF4-FFF2-40B4-BE49-F238E27FC236}">
                      <a16:creationId xmlns:a16="http://schemas.microsoft.com/office/drawing/2014/main" id="{903D0E6F-8FF1-489A-85B5-87F6BE2D7C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572397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5" name="people_4" title="Icon of a person">
                  <a:extLst>
                    <a:ext uri="{FF2B5EF4-FFF2-40B4-BE49-F238E27FC236}">
                      <a16:creationId xmlns:a16="http://schemas.microsoft.com/office/drawing/2014/main" id="{17964D9C-ED0B-42F9-8BAC-D5D3C341514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806050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6" name="people_4" title="Icon of a person">
                  <a:extLst>
                    <a:ext uri="{FF2B5EF4-FFF2-40B4-BE49-F238E27FC236}">
                      <a16:creationId xmlns:a16="http://schemas.microsoft.com/office/drawing/2014/main" id="{7A5139B9-E774-42A9-96AE-F6DA66C7D9F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039703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7" name="people_4" title="Icon of a person">
                  <a:extLst>
                    <a:ext uri="{FF2B5EF4-FFF2-40B4-BE49-F238E27FC236}">
                      <a16:creationId xmlns:a16="http://schemas.microsoft.com/office/drawing/2014/main" id="{E30475B0-2D87-4962-B7F2-E55A0788C61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273356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  <p:sp>
              <p:nvSpPr>
                <p:cNvPr id="598" name="people_4" title="Icon of a person">
                  <a:extLst>
                    <a:ext uri="{FF2B5EF4-FFF2-40B4-BE49-F238E27FC236}">
                      <a16:creationId xmlns:a16="http://schemas.microsoft.com/office/drawing/2014/main" id="{1C98F847-8E66-48FC-96C7-D135B8E9AA0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507014" y="1806586"/>
                  <a:ext cx="198602" cy="222033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noFill/>
                <a:ln w="15875" cap="sq">
                  <a:solidFill>
                    <a:schemeClr val="bg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50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dirty="0">
                    <a:solidFill>
                      <a:srgbClr val="2C2C2C"/>
                    </a:solidFill>
                    <a:latin typeface="Segoe UI" charset="0"/>
                    <a:ea typeface="MS PGothic" charset="0"/>
                  </a:endParaRPr>
                </a:p>
              </p:txBody>
            </p:sp>
          </p:grpSp>
        </p:grpSp>
      </p:grp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6C376FDB-45CC-45A9-9137-2098E2C1E4DA}"/>
              </a:ext>
            </a:extLst>
          </p:cNvPr>
          <p:cNvSpPr/>
          <p:nvPr/>
        </p:nvSpPr>
        <p:spPr bwMode="auto">
          <a:xfrm flipH="1" flipV="1">
            <a:off x="-154987" y="-112985"/>
            <a:ext cx="12771904" cy="3343904"/>
          </a:xfrm>
          <a:custGeom>
            <a:avLst/>
            <a:gdLst>
              <a:gd name="connsiteX0" fmla="*/ 0 w 13028007"/>
              <a:gd name="connsiteY0" fmla="*/ 3410956 h 3410956"/>
              <a:gd name="connsiteX1" fmla="*/ 13028007 w 13028007"/>
              <a:gd name="connsiteY1" fmla="*/ 3410956 h 3410956"/>
              <a:gd name="connsiteX2" fmla="*/ 12559497 w 13028007"/>
              <a:gd name="connsiteY2" fmla="*/ 2977420 h 3410956"/>
              <a:gd name="connsiteX3" fmla="*/ 4641787 w 13028007"/>
              <a:gd name="connsiteY3" fmla="*/ 0 h 3410956"/>
              <a:gd name="connsiteX4" fmla="*/ 184849 w 13028007"/>
              <a:gd name="connsiteY4" fmla="*/ 853731 h 3410956"/>
              <a:gd name="connsiteX5" fmla="*/ 0 w 13028007"/>
              <a:gd name="connsiteY5" fmla="*/ 932078 h 3410956"/>
              <a:gd name="connsiteX6" fmla="*/ 0 w 13028007"/>
              <a:gd name="connsiteY6" fmla="*/ 3410956 h 341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28007" h="3410956">
                <a:moveTo>
                  <a:pt x="0" y="3410956"/>
                </a:moveTo>
                <a:lnTo>
                  <a:pt x="13028007" y="3410956"/>
                </a:lnTo>
                <a:lnTo>
                  <a:pt x="12559497" y="2977420"/>
                </a:lnTo>
                <a:cubicBezTo>
                  <a:pt x="10445114" y="1123676"/>
                  <a:pt x="7674674" y="0"/>
                  <a:pt x="4641787" y="0"/>
                </a:cubicBezTo>
                <a:cubicBezTo>
                  <a:pt x="3067018" y="0"/>
                  <a:pt x="1563006" y="302943"/>
                  <a:pt x="184849" y="853731"/>
                </a:cubicBezTo>
                <a:lnTo>
                  <a:pt x="0" y="932078"/>
                </a:lnTo>
                <a:lnTo>
                  <a:pt x="0" y="34109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>
            <a:softEdge rad="4064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E6D231-F314-42F9-9992-CE2626774D09}"/>
              </a:ext>
            </a:extLst>
          </p:cNvPr>
          <p:cNvGrpSpPr/>
          <p:nvPr/>
        </p:nvGrpSpPr>
        <p:grpSpPr>
          <a:xfrm>
            <a:off x="3784" y="811478"/>
            <a:ext cx="4818756" cy="5208121"/>
            <a:chOff x="3859" y="1220793"/>
            <a:chExt cx="4396450" cy="47516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28CEBC-3FC7-42DC-BFE4-749D3282D118}"/>
                </a:ext>
              </a:extLst>
            </p:cNvPr>
            <p:cNvGrpSpPr/>
            <p:nvPr/>
          </p:nvGrpSpPr>
          <p:grpSpPr>
            <a:xfrm>
              <a:off x="36654" y="1693426"/>
              <a:ext cx="4363655" cy="413977"/>
              <a:chOff x="457200" y="1716575"/>
              <a:chExt cx="3329136" cy="315833"/>
            </a:xfrm>
          </p:grpSpPr>
          <p:sp>
            <p:nvSpPr>
              <p:cNvPr id="48" name="binary" title="Icon of binary code, ones and zeros">
                <a:extLst>
                  <a:ext uri="{FF2B5EF4-FFF2-40B4-BE49-F238E27FC236}">
                    <a16:creationId xmlns:a16="http://schemas.microsoft.com/office/drawing/2014/main" id="{587A1741-7620-4622-9AA6-5C62DF0BF0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49" name="binary" title="Icon of binary code, ones and zeros">
                <a:extLst>
                  <a:ext uri="{FF2B5EF4-FFF2-40B4-BE49-F238E27FC236}">
                    <a16:creationId xmlns:a16="http://schemas.microsoft.com/office/drawing/2014/main" id="{71846942-BD72-4A06-BFE6-C68177FB487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0" name="binary" title="Icon of binary code, ones and zeros">
                <a:extLst>
                  <a:ext uri="{FF2B5EF4-FFF2-40B4-BE49-F238E27FC236}">
                    <a16:creationId xmlns:a16="http://schemas.microsoft.com/office/drawing/2014/main" id="{65CD6342-E74A-441A-A457-FDA1DA4AF65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1" name="binary" title="Icon of binary code, ones and zeros">
                <a:extLst>
                  <a:ext uri="{FF2B5EF4-FFF2-40B4-BE49-F238E27FC236}">
                    <a16:creationId xmlns:a16="http://schemas.microsoft.com/office/drawing/2014/main" id="{C6BF5843-72FE-47A3-AA78-185D7C580C4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2" name="binary" title="Icon of binary code, ones and zeros">
                <a:extLst>
                  <a:ext uri="{FF2B5EF4-FFF2-40B4-BE49-F238E27FC236}">
                    <a16:creationId xmlns:a16="http://schemas.microsoft.com/office/drawing/2014/main" id="{64FBF534-86F8-4441-96D3-2EEFA96C96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3" name="binary" title="Icon of binary code, ones and zeros">
                <a:extLst>
                  <a:ext uri="{FF2B5EF4-FFF2-40B4-BE49-F238E27FC236}">
                    <a16:creationId xmlns:a16="http://schemas.microsoft.com/office/drawing/2014/main" id="{658DE2FB-4608-4D23-A007-9BD1EFFBCE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4" name="binary" title="Icon of binary code, ones and zeros">
                <a:extLst>
                  <a:ext uri="{FF2B5EF4-FFF2-40B4-BE49-F238E27FC236}">
                    <a16:creationId xmlns:a16="http://schemas.microsoft.com/office/drawing/2014/main" id="{238FBB82-F43C-4961-A6B8-033D9593AC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5" name="binary" title="Icon of binary code, ones and zeros">
                <a:extLst>
                  <a:ext uri="{FF2B5EF4-FFF2-40B4-BE49-F238E27FC236}">
                    <a16:creationId xmlns:a16="http://schemas.microsoft.com/office/drawing/2014/main" id="{A17C56D9-16BB-4341-B8E8-5C8FC01F9D1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CF77C13-D908-4FC2-B6E4-BC365DB36D7D}"/>
                </a:ext>
              </a:extLst>
            </p:cNvPr>
            <p:cNvGrpSpPr/>
            <p:nvPr/>
          </p:nvGrpSpPr>
          <p:grpSpPr>
            <a:xfrm>
              <a:off x="36654" y="2654980"/>
              <a:ext cx="4363655" cy="413977"/>
              <a:chOff x="457200" y="1716575"/>
              <a:chExt cx="3329136" cy="315833"/>
            </a:xfrm>
          </p:grpSpPr>
          <p:sp>
            <p:nvSpPr>
              <p:cNvPr id="58" name="binary" title="Icon of binary code, ones and zeros">
                <a:extLst>
                  <a:ext uri="{FF2B5EF4-FFF2-40B4-BE49-F238E27FC236}">
                    <a16:creationId xmlns:a16="http://schemas.microsoft.com/office/drawing/2014/main" id="{F3133D58-699E-46EC-9A76-92FB134E8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59" name="binary" title="Icon of binary code, ones and zeros">
                <a:extLst>
                  <a:ext uri="{FF2B5EF4-FFF2-40B4-BE49-F238E27FC236}">
                    <a16:creationId xmlns:a16="http://schemas.microsoft.com/office/drawing/2014/main" id="{FBC69CD7-5316-4B79-9535-617315B0651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0" name="binary" title="Icon of binary code, ones and zeros">
                <a:extLst>
                  <a:ext uri="{FF2B5EF4-FFF2-40B4-BE49-F238E27FC236}">
                    <a16:creationId xmlns:a16="http://schemas.microsoft.com/office/drawing/2014/main" id="{51D64F34-834D-41D5-B644-77C1257BC57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1" name="binary" title="Icon of binary code, ones and zeros">
                <a:extLst>
                  <a:ext uri="{FF2B5EF4-FFF2-40B4-BE49-F238E27FC236}">
                    <a16:creationId xmlns:a16="http://schemas.microsoft.com/office/drawing/2014/main" id="{B5C11892-C8F9-4376-AE4C-7160705F53C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2" name="binary" title="Icon of binary code, ones and zeros">
                <a:extLst>
                  <a:ext uri="{FF2B5EF4-FFF2-40B4-BE49-F238E27FC236}">
                    <a16:creationId xmlns:a16="http://schemas.microsoft.com/office/drawing/2014/main" id="{DC5C0121-08E6-412D-8250-20BA1FB5862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3" name="binary" title="Icon of binary code, ones and zeros">
                <a:extLst>
                  <a:ext uri="{FF2B5EF4-FFF2-40B4-BE49-F238E27FC236}">
                    <a16:creationId xmlns:a16="http://schemas.microsoft.com/office/drawing/2014/main" id="{83916B18-21EA-4FDF-80FA-B400E297AAD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4" name="binary" title="Icon of binary code, ones and zeros">
                <a:extLst>
                  <a:ext uri="{FF2B5EF4-FFF2-40B4-BE49-F238E27FC236}">
                    <a16:creationId xmlns:a16="http://schemas.microsoft.com/office/drawing/2014/main" id="{2EE59957-6192-4B5D-80BA-8BBBD8381AD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5" name="binary" title="Icon of binary code, ones and zeros">
                <a:extLst>
                  <a:ext uri="{FF2B5EF4-FFF2-40B4-BE49-F238E27FC236}">
                    <a16:creationId xmlns:a16="http://schemas.microsoft.com/office/drawing/2014/main" id="{E533392B-17C6-4E2C-8092-B31804BD85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E3F42CD-184D-42B9-ABF9-1DCD24D81423}"/>
                </a:ext>
              </a:extLst>
            </p:cNvPr>
            <p:cNvGrpSpPr/>
            <p:nvPr/>
          </p:nvGrpSpPr>
          <p:grpSpPr>
            <a:xfrm flipH="1">
              <a:off x="36654" y="2162629"/>
              <a:ext cx="4363655" cy="413977"/>
              <a:chOff x="457200" y="1716575"/>
              <a:chExt cx="3329136" cy="315833"/>
            </a:xfrm>
          </p:grpSpPr>
          <p:sp>
            <p:nvSpPr>
              <p:cNvPr id="67" name="binary" title="Icon of binary code, ones and zeros">
                <a:extLst>
                  <a:ext uri="{FF2B5EF4-FFF2-40B4-BE49-F238E27FC236}">
                    <a16:creationId xmlns:a16="http://schemas.microsoft.com/office/drawing/2014/main" id="{5CED0541-D4C1-4BB0-947F-918E481EF8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8" name="binary" title="Icon of binary code, ones and zeros">
                <a:extLst>
                  <a:ext uri="{FF2B5EF4-FFF2-40B4-BE49-F238E27FC236}">
                    <a16:creationId xmlns:a16="http://schemas.microsoft.com/office/drawing/2014/main" id="{95459AF1-4658-47CE-BD7A-44CCBB6398C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69" name="binary" title="Icon of binary code, ones and zeros">
                <a:extLst>
                  <a:ext uri="{FF2B5EF4-FFF2-40B4-BE49-F238E27FC236}">
                    <a16:creationId xmlns:a16="http://schemas.microsoft.com/office/drawing/2014/main" id="{81840E6A-8E92-4E9F-8E14-1B0672DA3E9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0" name="binary" title="Icon of binary code, ones and zeros">
                <a:extLst>
                  <a:ext uri="{FF2B5EF4-FFF2-40B4-BE49-F238E27FC236}">
                    <a16:creationId xmlns:a16="http://schemas.microsoft.com/office/drawing/2014/main" id="{9473F874-29B9-4A75-8776-52210E7541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1" name="binary" title="Icon of binary code, ones and zeros">
                <a:extLst>
                  <a:ext uri="{FF2B5EF4-FFF2-40B4-BE49-F238E27FC236}">
                    <a16:creationId xmlns:a16="http://schemas.microsoft.com/office/drawing/2014/main" id="{45F1503B-9B81-491D-9BFD-2AC167488EA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2" name="binary" title="Icon of binary code, ones and zeros">
                <a:extLst>
                  <a:ext uri="{FF2B5EF4-FFF2-40B4-BE49-F238E27FC236}">
                    <a16:creationId xmlns:a16="http://schemas.microsoft.com/office/drawing/2014/main" id="{B1410EC0-7486-47E1-9734-CD20BF007C3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3" name="binary" title="Icon of binary code, ones and zeros">
                <a:extLst>
                  <a:ext uri="{FF2B5EF4-FFF2-40B4-BE49-F238E27FC236}">
                    <a16:creationId xmlns:a16="http://schemas.microsoft.com/office/drawing/2014/main" id="{F6B27FB8-AC72-44A3-922A-E5D956D7E9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4" name="binary" title="Icon of binary code, ones and zeros">
                <a:extLst>
                  <a:ext uri="{FF2B5EF4-FFF2-40B4-BE49-F238E27FC236}">
                    <a16:creationId xmlns:a16="http://schemas.microsoft.com/office/drawing/2014/main" id="{41CC5EB3-2132-4C75-B3FE-02BBDCFAD7B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E870839-93E4-4B7E-BBD6-24D0785ADF7B}"/>
                </a:ext>
              </a:extLst>
            </p:cNvPr>
            <p:cNvGrpSpPr/>
            <p:nvPr/>
          </p:nvGrpSpPr>
          <p:grpSpPr>
            <a:xfrm>
              <a:off x="36654" y="4601239"/>
              <a:ext cx="4363655" cy="413977"/>
              <a:chOff x="457200" y="1716575"/>
              <a:chExt cx="3329136" cy="315833"/>
            </a:xfrm>
          </p:grpSpPr>
          <p:sp>
            <p:nvSpPr>
              <p:cNvPr id="76" name="binary" title="Icon of binary code, ones and zeros">
                <a:extLst>
                  <a:ext uri="{FF2B5EF4-FFF2-40B4-BE49-F238E27FC236}">
                    <a16:creationId xmlns:a16="http://schemas.microsoft.com/office/drawing/2014/main" id="{0384A355-8338-4502-8FD3-EB2B31A6D22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7" name="binary" title="Icon of binary code, ones and zeros">
                <a:extLst>
                  <a:ext uri="{FF2B5EF4-FFF2-40B4-BE49-F238E27FC236}">
                    <a16:creationId xmlns:a16="http://schemas.microsoft.com/office/drawing/2014/main" id="{72E2481D-F857-4AA4-B7FD-02F86363A95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8" name="binary" title="Icon of binary code, ones and zeros">
                <a:extLst>
                  <a:ext uri="{FF2B5EF4-FFF2-40B4-BE49-F238E27FC236}">
                    <a16:creationId xmlns:a16="http://schemas.microsoft.com/office/drawing/2014/main" id="{75A68B2F-ADAE-40CE-BEA4-F0168A9D2E8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79" name="binary" title="Icon of binary code, ones and zeros">
                <a:extLst>
                  <a:ext uri="{FF2B5EF4-FFF2-40B4-BE49-F238E27FC236}">
                    <a16:creationId xmlns:a16="http://schemas.microsoft.com/office/drawing/2014/main" id="{3DFE8346-53C6-4D78-9C6B-34D5232CDD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0" name="binary" title="Icon of binary code, ones and zeros">
                <a:extLst>
                  <a:ext uri="{FF2B5EF4-FFF2-40B4-BE49-F238E27FC236}">
                    <a16:creationId xmlns:a16="http://schemas.microsoft.com/office/drawing/2014/main" id="{7A709EAE-68DE-44D4-A858-E796D5D830A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1" name="binary" title="Icon of binary code, ones and zeros">
                <a:extLst>
                  <a:ext uri="{FF2B5EF4-FFF2-40B4-BE49-F238E27FC236}">
                    <a16:creationId xmlns:a16="http://schemas.microsoft.com/office/drawing/2014/main" id="{96625159-4BCD-43CA-88C4-74B8EBA259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2" name="binary" title="Icon of binary code, ones and zeros">
                <a:extLst>
                  <a:ext uri="{FF2B5EF4-FFF2-40B4-BE49-F238E27FC236}">
                    <a16:creationId xmlns:a16="http://schemas.microsoft.com/office/drawing/2014/main" id="{916F9BC3-BD7E-41BE-88AC-49B1A6C4A16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3" name="binary" title="Icon of binary code, ones and zeros">
                <a:extLst>
                  <a:ext uri="{FF2B5EF4-FFF2-40B4-BE49-F238E27FC236}">
                    <a16:creationId xmlns:a16="http://schemas.microsoft.com/office/drawing/2014/main" id="{DAC1801B-7384-4777-9358-92E928929B7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349451D-AD7A-4705-94AB-3B1EC022DBC2}"/>
                </a:ext>
              </a:extLst>
            </p:cNvPr>
            <p:cNvGrpSpPr/>
            <p:nvPr/>
          </p:nvGrpSpPr>
          <p:grpSpPr>
            <a:xfrm flipH="1">
              <a:off x="36654" y="4120460"/>
              <a:ext cx="4363655" cy="413977"/>
              <a:chOff x="457200" y="1716575"/>
              <a:chExt cx="3329136" cy="315833"/>
            </a:xfrm>
          </p:grpSpPr>
          <p:sp>
            <p:nvSpPr>
              <p:cNvPr id="85" name="binary" title="Icon of binary code, ones and zeros">
                <a:extLst>
                  <a:ext uri="{FF2B5EF4-FFF2-40B4-BE49-F238E27FC236}">
                    <a16:creationId xmlns:a16="http://schemas.microsoft.com/office/drawing/2014/main" id="{2977552F-CDB8-4319-9B93-D72BC59F89F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6" name="binary" title="Icon of binary code, ones and zeros">
                <a:extLst>
                  <a:ext uri="{FF2B5EF4-FFF2-40B4-BE49-F238E27FC236}">
                    <a16:creationId xmlns:a16="http://schemas.microsoft.com/office/drawing/2014/main" id="{5392BC0D-173D-4527-84D7-E0F23C9BA8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7" name="binary" title="Icon of binary code, ones and zeros">
                <a:extLst>
                  <a:ext uri="{FF2B5EF4-FFF2-40B4-BE49-F238E27FC236}">
                    <a16:creationId xmlns:a16="http://schemas.microsoft.com/office/drawing/2014/main" id="{8BF9CA59-B6BE-4685-AD74-F12D3283C12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8" name="binary" title="Icon of binary code, ones and zeros">
                <a:extLst>
                  <a:ext uri="{FF2B5EF4-FFF2-40B4-BE49-F238E27FC236}">
                    <a16:creationId xmlns:a16="http://schemas.microsoft.com/office/drawing/2014/main" id="{64C92DDF-4AB7-4FA5-B6FB-A79E6128900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89" name="binary" title="Icon of binary code, ones and zeros">
                <a:extLst>
                  <a:ext uri="{FF2B5EF4-FFF2-40B4-BE49-F238E27FC236}">
                    <a16:creationId xmlns:a16="http://schemas.microsoft.com/office/drawing/2014/main" id="{C99BB84D-4B87-45CC-8C62-8DE45400870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90" name="binary" title="Icon of binary code, ones and zeros">
                <a:extLst>
                  <a:ext uri="{FF2B5EF4-FFF2-40B4-BE49-F238E27FC236}">
                    <a16:creationId xmlns:a16="http://schemas.microsoft.com/office/drawing/2014/main" id="{026C714C-57E0-4178-8192-83706250C94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91" name="binary" title="Icon of binary code, ones and zeros">
                <a:extLst>
                  <a:ext uri="{FF2B5EF4-FFF2-40B4-BE49-F238E27FC236}">
                    <a16:creationId xmlns:a16="http://schemas.microsoft.com/office/drawing/2014/main" id="{314A8AC7-2D7C-4808-A3F6-446F65C0BD7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94" name="binary" title="Icon of binary code, ones and zeros">
                <a:extLst>
                  <a:ext uri="{FF2B5EF4-FFF2-40B4-BE49-F238E27FC236}">
                    <a16:creationId xmlns:a16="http://schemas.microsoft.com/office/drawing/2014/main" id="{D433F3AD-0159-4EB4-9BDF-AA8A984B4C3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971CC71-10A9-4DEE-BFF4-EE5364F6A70D}"/>
                </a:ext>
              </a:extLst>
            </p:cNvPr>
            <p:cNvGrpSpPr/>
            <p:nvPr/>
          </p:nvGrpSpPr>
          <p:grpSpPr>
            <a:xfrm flipH="1">
              <a:off x="36654" y="3639683"/>
              <a:ext cx="4363655" cy="413977"/>
              <a:chOff x="457200" y="1716575"/>
              <a:chExt cx="3329136" cy="315833"/>
            </a:xfrm>
          </p:grpSpPr>
          <p:sp>
            <p:nvSpPr>
              <p:cNvPr id="96" name="binary" title="Icon of binary code, ones and zeros">
                <a:extLst>
                  <a:ext uri="{FF2B5EF4-FFF2-40B4-BE49-F238E27FC236}">
                    <a16:creationId xmlns:a16="http://schemas.microsoft.com/office/drawing/2014/main" id="{31883D0E-85D7-48A0-AB3E-384DE9FB59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97" name="binary" title="Icon of binary code, ones and zeros">
                <a:extLst>
                  <a:ext uri="{FF2B5EF4-FFF2-40B4-BE49-F238E27FC236}">
                    <a16:creationId xmlns:a16="http://schemas.microsoft.com/office/drawing/2014/main" id="{346C0E71-34C4-4656-BD26-FE8A2DE343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98" name="binary" title="Icon of binary code, ones and zeros">
                <a:extLst>
                  <a:ext uri="{FF2B5EF4-FFF2-40B4-BE49-F238E27FC236}">
                    <a16:creationId xmlns:a16="http://schemas.microsoft.com/office/drawing/2014/main" id="{DF89AEF7-63BA-4354-AD4C-B6002F4AD7F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99" name="binary" title="Icon of binary code, ones and zeros">
                <a:extLst>
                  <a:ext uri="{FF2B5EF4-FFF2-40B4-BE49-F238E27FC236}">
                    <a16:creationId xmlns:a16="http://schemas.microsoft.com/office/drawing/2014/main" id="{703C46A2-8B05-470C-AE57-AB5BDA16A28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0" name="binary" title="Icon of binary code, ones and zeros">
                <a:extLst>
                  <a:ext uri="{FF2B5EF4-FFF2-40B4-BE49-F238E27FC236}">
                    <a16:creationId xmlns:a16="http://schemas.microsoft.com/office/drawing/2014/main" id="{E87FD289-9182-4EAE-A537-E3D64B47AE7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1" name="binary" title="Icon of binary code, ones and zeros">
                <a:extLst>
                  <a:ext uri="{FF2B5EF4-FFF2-40B4-BE49-F238E27FC236}">
                    <a16:creationId xmlns:a16="http://schemas.microsoft.com/office/drawing/2014/main" id="{FDEC39BF-219B-4D99-9B4C-F8036C8EB00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2" name="binary" title="Icon of binary code, ones and zeros">
                <a:extLst>
                  <a:ext uri="{FF2B5EF4-FFF2-40B4-BE49-F238E27FC236}">
                    <a16:creationId xmlns:a16="http://schemas.microsoft.com/office/drawing/2014/main" id="{64260ED6-FD9E-4C67-A944-00C31406379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3" name="binary" title="Icon of binary code, ones and zeros">
                <a:extLst>
                  <a:ext uri="{FF2B5EF4-FFF2-40B4-BE49-F238E27FC236}">
                    <a16:creationId xmlns:a16="http://schemas.microsoft.com/office/drawing/2014/main" id="{A38E3F74-B588-4409-858B-AB03DEA1971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A789923-4FE5-4250-A6A7-62CD989D12C1}"/>
                </a:ext>
              </a:extLst>
            </p:cNvPr>
            <p:cNvGrpSpPr/>
            <p:nvPr/>
          </p:nvGrpSpPr>
          <p:grpSpPr>
            <a:xfrm>
              <a:off x="36654" y="3135756"/>
              <a:ext cx="4363655" cy="413977"/>
              <a:chOff x="457200" y="1716575"/>
              <a:chExt cx="3329136" cy="315833"/>
            </a:xfrm>
          </p:grpSpPr>
          <p:sp>
            <p:nvSpPr>
              <p:cNvPr id="105" name="binary" title="Icon of binary code, ones and zeros">
                <a:extLst>
                  <a:ext uri="{FF2B5EF4-FFF2-40B4-BE49-F238E27FC236}">
                    <a16:creationId xmlns:a16="http://schemas.microsoft.com/office/drawing/2014/main" id="{5B3176F5-7203-435B-8348-858AB5AAC9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6" name="binary" title="Icon of binary code, ones and zeros">
                <a:extLst>
                  <a:ext uri="{FF2B5EF4-FFF2-40B4-BE49-F238E27FC236}">
                    <a16:creationId xmlns:a16="http://schemas.microsoft.com/office/drawing/2014/main" id="{257886A0-0C18-4ABA-B07E-82F5FE0412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7" name="binary" title="Icon of binary code, ones and zeros">
                <a:extLst>
                  <a:ext uri="{FF2B5EF4-FFF2-40B4-BE49-F238E27FC236}">
                    <a16:creationId xmlns:a16="http://schemas.microsoft.com/office/drawing/2014/main" id="{B88E3369-A20A-4593-AE47-10548EC1A26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8" name="binary" title="Icon of binary code, ones and zeros">
                <a:extLst>
                  <a:ext uri="{FF2B5EF4-FFF2-40B4-BE49-F238E27FC236}">
                    <a16:creationId xmlns:a16="http://schemas.microsoft.com/office/drawing/2014/main" id="{BFB82E46-375D-4DD4-BCFC-5C0CF1927B8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09" name="binary" title="Icon of binary code, ones and zeros">
                <a:extLst>
                  <a:ext uri="{FF2B5EF4-FFF2-40B4-BE49-F238E27FC236}">
                    <a16:creationId xmlns:a16="http://schemas.microsoft.com/office/drawing/2014/main" id="{3B87E941-184D-428B-97E4-EB06E6F6210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0" name="binary" title="Icon of binary code, ones and zeros">
                <a:extLst>
                  <a:ext uri="{FF2B5EF4-FFF2-40B4-BE49-F238E27FC236}">
                    <a16:creationId xmlns:a16="http://schemas.microsoft.com/office/drawing/2014/main" id="{B5BEC91B-3D4D-4265-99F5-2420916A2AD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1" name="binary" title="Icon of binary code, ones and zeros">
                <a:extLst>
                  <a:ext uri="{FF2B5EF4-FFF2-40B4-BE49-F238E27FC236}">
                    <a16:creationId xmlns:a16="http://schemas.microsoft.com/office/drawing/2014/main" id="{5082F003-C537-4FED-9C85-4629D50D8C3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2" name="binary" title="Icon of binary code, ones and zeros">
                <a:extLst>
                  <a:ext uri="{FF2B5EF4-FFF2-40B4-BE49-F238E27FC236}">
                    <a16:creationId xmlns:a16="http://schemas.microsoft.com/office/drawing/2014/main" id="{7D63C499-D5FB-4E6E-ABAC-6BA0E613DE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91437BA-FAE2-4C99-A7C0-6F4707621CF6}"/>
                </a:ext>
              </a:extLst>
            </p:cNvPr>
            <p:cNvGrpSpPr/>
            <p:nvPr/>
          </p:nvGrpSpPr>
          <p:grpSpPr>
            <a:xfrm>
              <a:off x="36654" y="5082018"/>
              <a:ext cx="4363655" cy="413977"/>
              <a:chOff x="457200" y="1716575"/>
              <a:chExt cx="3329136" cy="315833"/>
            </a:xfrm>
          </p:grpSpPr>
          <p:sp>
            <p:nvSpPr>
              <p:cNvPr id="114" name="binary" title="Icon of binary code, ones and zeros">
                <a:extLst>
                  <a:ext uri="{FF2B5EF4-FFF2-40B4-BE49-F238E27FC236}">
                    <a16:creationId xmlns:a16="http://schemas.microsoft.com/office/drawing/2014/main" id="{BFC23CF4-8C36-4F8C-9CC3-56FF09CEE32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5" name="binary" title="Icon of binary code, ones and zeros">
                <a:extLst>
                  <a:ext uri="{FF2B5EF4-FFF2-40B4-BE49-F238E27FC236}">
                    <a16:creationId xmlns:a16="http://schemas.microsoft.com/office/drawing/2014/main" id="{9B90DAD0-1C6D-4B44-9E70-F58ED96E8C2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6" name="binary" title="Icon of binary code, ones and zeros">
                <a:extLst>
                  <a:ext uri="{FF2B5EF4-FFF2-40B4-BE49-F238E27FC236}">
                    <a16:creationId xmlns:a16="http://schemas.microsoft.com/office/drawing/2014/main" id="{639DE226-33DC-47F2-AC91-B7C2D1CA6B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7" name="binary" title="Icon of binary code, ones and zeros">
                <a:extLst>
                  <a:ext uri="{FF2B5EF4-FFF2-40B4-BE49-F238E27FC236}">
                    <a16:creationId xmlns:a16="http://schemas.microsoft.com/office/drawing/2014/main" id="{C00BDF8B-FE92-4EBC-A05A-63DF1830F2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8" name="binary" title="Icon of binary code, ones and zeros">
                <a:extLst>
                  <a:ext uri="{FF2B5EF4-FFF2-40B4-BE49-F238E27FC236}">
                    <a16:creationId xmlns:a16="http://schemas.microsoft.com/office/drawing/2014/main" id="{F2A93550-6916-40B6-96E4-A0EF12CC41F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19" name="binary" title="Icon of binary code, ones and zeros">
                <a:extLst>
                  <a:ext uri="{FF2B5EF4-FFF2-40B4-BE49-F238E27FC236}">
                    <a16:creationId xmlns:a16="http://schemas.microsoft.com/office/drawing/2014/main" id="{69D159FC-B906-45CF-B48C-966AA632961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0" name="binary" title="Icon of binary code, ones and zeros">
                <a:extLst>
                  <a:ext uri="{FF2B5EF4-FFF2-40B4-BE49-F238E27FC236}">
                    <a16:creationId xmlns:a16="http://schemas.microsoft.com/office/drawing/2014/main" id="{BD738CD0-6423-4CD6-9C1D-F923C5CA893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1" name="binary" title="Icon of binary code, ones and zeros">
                <a:extLst>
                  <a:ext uri="{FF2B5EF4-FFF2-40B4-BE49-F238E27FC236}">
                    <a16:creationId xmlns:a16="http://schemas.microsoft.com/office/drawing/2014/main" id="{F3F11D29-3145-4689-8E0D-D42507D0927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0303D06-0B65-46E5-8A4D-8DE2B3928B69}"/>
                </a:ext>
              </a:extLst>
            </p:cNvPr>
            <p:cNvGrpSpPr/>
            <p:nvPr/>
          </p:nvGrpSpPr>
          <p:grpSpPr>
            <a:xfrm flipH="1">
              <a:off x="36654" y="5558508"/>
              <a:ext cx="4363655" cy="413977"/>
              <a:chOff x="457200" y="1716575"/>
              <a:chExt cx="3329136" cy="315833"/>
            </a:xfrm>
          </p:grpSpPr>
          <p:sp>
            <p:nvSpPr>
              <p:cNvPr id="123" name="binary" title="Icon of binary code, ones and zeros">
                <a:extLst>
                  <a:ext uri="{FF2B5EF4-FFF2-40B4-BE49-F238E27FC236}">
                    <a16:creationId xmlns:a16="http://schemas.microsoft.com/office/drawing/2014/main" id="{27F97481-F841-48FA-B002-53ABBE7E0E3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4" name="binary" title="Icon of binary code, ones and zeros">
                <a:extLst>
                  <a:ext uri="{FF2B5EF4-FFF2-40B4-BE49-F238E27FC236}">
                    <a16:creationId xmlns:a16="http://schemas.microsoft.com/office/drawing/2014/main" id="{4EA3A411-4DFC-4AB5-B746-2552B313CA1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5" name="binary" title="Icon of binary code, ones and zeros">
                <a:extLst>
                  <a:ext uri="{FF2B5EF4-FFF2-40B4-BE49-F238E27FC236}">
                    <a16:creationId xmlns:a16="http://schemas.microsoft.com/office/drawing/2014/main" id="{6B825CD4-DE4C-4C83-B7A9-E59897024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6" name="binary" title="Icon of binary code, ones and zeros">
                <a:extLst>
                  <a:ext uri="{FF2B5EF4-FFF2-40B4-BE49-F238E27FC236}">
                    <a16:creationId xmlns:a16="http://schemas.microsoft.com/office/drawing/2014/main" id="{E4BDD53E-9B48-4966-B9ED-D332936B2C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7" name="binary" title="Icon of binary code, ones and zeros">
                <a:extLst>
                  <a:ext uri="{FF2B5EF4-FFF2-40B4-BE49-F238E27FC236}">
                    <a16:creationId xmlns:a16="http://schemas.microsoft.com/office/drawing/2014/main" id="{C166DBC6-1082-44E5-AFC1-292EB226100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8" name="binary" title="Icon of binary code, ones and zeros">
                <a:extLst>
                  <a:ext uri="{FF2B5EF4-FFF2-40B4-BE49-F238E27FC236}">
                    <a16:creationId xmlns:a16="http://schemas.microsoft.com/office/drawing/2014/main" id="{508CB015-60B1-4249-A7E6-8B5C35CB12C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29" name="binary" title="Icon of binary code, ones and zeros">
                <a:extLst>
                  <a:ext uri="{FF2B5EF4-FFF2-40B4-BE49-F238E27FC236}">
                    <a16:creationId xmlns:a16="http://schemas.microsoft.com/office/drawing/2014/main" id="{16448AF4-4FF5-43A2-BB19-D7C7EEB960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30" name="binary" title="Icon of binary code, ones and zeros">
                <a:extLst>
                  <a:ext uri="{FF2B5EF4-FFF2-40B4-BE49-F238E27FC236}">
                    <a16:creationId xmlns:a16="http://schemas.microsoft.com/office/drawing/2014/main" id="{04E9C619-6095-4FD8-BE32-C7012CEC0BA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92D23EA-C975-4B42-9EBB-49A6F800D74B}"/>
                </a:ext>
              </a:extLst>
            </p:cNvPr>
            <p:cNvGrpSpPr/>
            <p:nvPr/>
          </p:nvGrpSpPr>
          <p:grpSpPr>
            <a:xfrm flipH="1">
              <a:off x="3859" y="1220793"/>
              <a:ext cx="4363655" cy="413977"/>
              <a:chOff x="457200" y="1716575"/>
              <a:chExt cx="3329136" cy="315833"/>
            </a:xfrm>
          </p:grpSpPr>
          <p:sp>
            <p:nvSpPr>
              <p:cNvPr id="146" name="binary" title="Icon of binary code, ones and zeros">
                <a:extLst>
                  <a:ext uri="{FF2B5EF4-FFF2-40B4-BE49-F238E27FC236}">
                    <a16:creationId xmlns:a16="http://schemas.microsoft.com/office/drawing/2014/main" id="{A5080375-6166-4ACE-AC41-D6F0B18D8DA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57200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47" name="binary" title="Icon of binary code, ones and zeros">
                <a:extLst>
                  <a:ext uri="{FF2B5EF4-FFF2-40B4-BE49-F238E27FC236}">
                    <a16:creationId xmlns:a16="http://schemas.microsoft.com/office/drawing/2014/main" id="{EEEA6018-698C-49EB-9547-9E6C9E699E8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80539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48" name="binary" title="Icon of binary code, ones and zeros">
                <a:extLst>
                  <a:ext uri="{FF2B5EF4-FFF2-40B4-BE49-F238E27FC236}">
                    <a16:creationId xmlns:a16="http://schemas.microsoft.com/office/drawing/2014/main" id="{81E14B0A-D721-4F1D-902B-71AC01C3DA5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303878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b="1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49" name="binary" title="Icon of binary code, ones and zeros">
                <a:extLst>
                  <a:ext uri="{FF2B5EF4-FFF2-40B4-BE49-F238E27FC236}">
                    <a16:creationId xmlns:a16="http://schemas.microsoft.com/office/drawing/2014/main" id="{79F2204C-2A02-45D6-ACCF-994EF97388F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727217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50" name="binary" title="Icon of binary code, ones and zeros">
                <a:extLst>
                  <a:ext uri="{FF2B5EF4-FFF2-40B4-BE49-F238E27FC236}">
                    <a16:creationId xmlns:a16="http://schemas.microsoft.com/office/drawing/2014/main" id="{A9D25068-DE11-4485-8D5E-40F6BF33EA0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15055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51" name="binary" title="Icon of binary code, ones and zeros">
                <a:extLst>
                  <a:ext uri="{FF2B5EF4-FFF2-40B4-BE49-F238E27FC236}">
                    <a16:creationId xmlns:a16="http://schemas.microsoft.com/office/drawing/2014/main" id="{C087AF56-83FF-4EAF-84A2-1A748597969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73895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52" name="binary" title="Icon of binary code, ones and zeros">
                <a:extLst>
                  <a:ext uri="{FF2B5EF4-FFF2-40B4-BE49-F238E27FC236}">
                    <a16:creationId xmlns:a16="http://schemas.microsoft.com/office/drawing/2014/main" id="{24748414-2735-4A17-8D1F-C0E5C9AE6F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7234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  <p:sp>
            <p:nvSpPr>
              <p:cNvPr id="153" name="binary" title="Icon of binary code, ones and zeros">
                <a:extLst>
                  <a:ext uri="{FF2B5EF4-FFF2-40B4-BE49-F238E27FC236}">
                    <a16:creationId xmlns:a16="http://schemas.microsoft.com/office/drawing/2014/main" id="{0C29B54F-738D-4098-9480-CE8464F7F34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420576" y="1716575"/>
                <a:ext cx="365760" cy="315833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15875" cap="sq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35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dirty="0">
                  <a:solidFill>
                    <a:srgbClr val="2C2C2C"/>
                  </a:solidFill>
                  <a:latin typeface="Segoe UI" charset="0"/>
                  <a:ea typeface="MS PGothic" charset="0"/>
                </a:endParaRPr>
              </a:p>
            </p:txBody>
          </p:sp>
        </p:grpSp>
      </p:grp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9BCEB86-E988-49D9-8AA6-63FCFB56E3D1}"/>
              </a:ext>
            </a:extLst>
          </p:cNvPr>
          <p:cNvSpPr/>
          <p:nvPr/>
        </p:nvSpPr>
        <p:spPr bwMode="auto">
          <a:xfrm flipV="1">
            <a:off x="-304390" y="487"/>
            <a:ext cx="12771904" cy="3343904"/>
          </a:xfrm>
          <a:custGeom>
            <a:avLst/>
            <a:gdLst>
              <a:gd name="connsiteX0" fmla="*/ 0 w 13028007"/>
              <a:gd name="connsiteY0" fmla="*/ 3410956 h 3410956"/>
              <a:gd name="connsiteX1" fmla="*/ 13028007 w 13028007"/>
              <a:gd name="connsiteY1" fmla="*/ 3410956 h 3410956"/>
              <a:gd name="connsiteX2" fmla="*/ 12559497 w 13028007"/>
              <a:gd name="connsiteY2" fmla="*/ 2977420 h 3410956"/>
              <a:gd name="connsiteX3" fmla="*/ 4641787 w 13028007"/>
              <a:gd name="connsiteY3" fmla="*/ 0 h 3410956"/>
              <a:gd name="connsiteX4" fmla="*/ 184849 w 13028007"/>
              <a:gd name="connsiteY4" fmla="*/ 853731 h 3410956"/>
              <a:gd name="connsiteX5" fmla="*/ 0 w 13028007"/>
              <a:gd name="connsiteY5" fmla="*/ 932078 h 3410956"/>
              <a:gd name="connsiteX6" fmla="*/ 0 w 13028007"/>
              <a:gd name="connsiteY6" fmla="*/ 3410956 h 341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28007" h="3410956">
                <a:moveTo>
                  <a:pt x="0" y="3410956"/>
                </a:moveTo>
                <a:lnTo>
                  <a:pt x="13028007" y="3410956"/>
                </a:lnTo>
                <a:lnTo>
                  <a:pt x="12559497" y="2977420"/>
                </a:lnTo>
                <a:cubicBezTo>
                  <a:pt x="10445114" y="1123676"/>
                  <a:pt x="7674674" y="0"/>
                  <a:pt x="4641787" y="0"/>
                </a:cubicBezTo>
                <a:cubicBezTo>
                  <a:pt x="3067018" y="0"/>
                  <a:pt x="1563006" y="302943"/>
                  <a:pt x="184849" y="853731"/>
                </a:cubicBezTo>
                <a:lnTo>
                  <a:pt x="0" y="932078"/>
                </a:lnTo>
                <a:lnTo>
                  <a:pt x="0" y="3410956"/>
                </a:ln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softEdge rad="4064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E9131E19-37BC-4613-9DB2-090DC7065585}"/>
              </a:ext>
            </a:extLst>
          </p:cNvPr>
          <p:cNvSpPr/>
          <p:nvPr/>
        </p:nvSpPr>
        <p:spPr bwMode="auto">
          <a:xfrm flipV="1">
            <a:off x="114893" y="3959524"/>
            <a:ext cx="12438845" cy="2621887"/>
          </a:xfrm>
          <a:custGeom>
            <a:avLst/>
            <a:gdLst>
              <a:gd name="connsiteX0" fmla="*/ 4807225 w 12688270"/>
              <a:gd name="connsiteY0" fmla="*/ 2674461 h 2674461"/>
              <a:gd name="connsiteX1" fmla="*/ 12439734 w 12688270"/>
              <a:gd name="connsiteY1" fmla="*/ 191137 h 2674461"/>
              <a:gd name="connsiteX2" fmla="*/ 12688270 w 12688270"/>
              <a:gd name="connsiteY2" fmla="*/ 0 h 2674461"/>
              <a:gd name="connsiteX3" fmla="*/ 0 w 12688270"/>
              <a:gd name="connsiteY3" fmla="*/ 0 h 2674461"/>
              <a:gd name="connsiteX4" fmla="*/ 0 w 12688270"/>
              <a:gd name="connsiteY4" fmla="*/ 1752061 h 2674461"/>
              <a:gd name="connsiteX5" fmla="*/ 404921 w 12688270"/>
              <a:gd name="connsiteY5" fmla="*/ 1908001 h 2674461"/>
              <a:gd name="connsiteX6" fmla="*/ 4807225 w 12688270"/>
              <a:gd name="connsiteY6" fmla="*/ 2674461 h 267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8270" h="2674461">
                <a:moveTo>
                  <a:pt x="4807225" y="2674461"/>
                </a:moveTo>
                <a:cubicBezTo>
                  <a:pt x="7660454" y="2674461"/>
                  <a:pt x="10298433" y="1752876"/>
                  <a:pt x="12439734" y="191137"/>
                </a:cubicBezTo>
                <a:lnTo>
                  <a:pt x="12688270" y="0"/>
                </a:lnTo>
                <a:lnTo>
                  <a:pt x="0" y="0"/>
                </a:lnTo>
                <a:lnTo>
                  <a:pt x="0" y="1752061"/>
                </a:lnTo>
                <a:lnTo>
                  <a:pt x="404921" y="1908001"/>
                </a:lnTo>
                <a:cubicBezTo>
                  <a:pt x="1779383" y="2404065"/>
                  <a:pt x="3261727" y="2674461"/>
                  <a:pt x="4807225" y="2674461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softEdge rad="4064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provides a complete solution</a:t>
            </a:r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C0117136-87F0-4ACF-9217-B6E1B7CF49A2}"/>
              </a:ext>
            </a:extLst>
          </p:cNvPr>
          <p:cNvSpPr/>
          <p:nvPr/>
        </p:nvSpPr>
        <p:spPr bwMode="auto">
          <a:xfrm flipH="1">
            <a:off x="11239550" y="4337028"/>
            <a:ext cx="1423466" cy="2192127"/>
          </a:xfrm>
          <a:custGeom>
            <a:avLst/>
            <a:gdLst>
              <a:gd name="connsiteX0" fmla="*/ 1452009 w 1452009"/>
              <a:gd name="connsiteY0" fmla="*/ 0 h 2236084"/>
              <a:gd name="connsiteX1" fmla="*/ 925314 w 1452009"/>
              <a:gd name="connsiteY1" fmla="*/ 152725 h 2236084"/>
              <a:gd name="connsiteX2" fmla="*/ 404921 w 1452009"/>
              <a:gd name="connsiteY2" fmla="*/ 328083 h 2236084"/>
              <a:gd name="connsiteX3" fmla="*/ 0 w 1452009"/>
              <a:gd name="connsiteY3" fmla="*/ 484023 h 2236084"/>
              <a:gd name="connsiteX4" fmla="*/ 0 w 1452009"/>
              <a:gd name="connsiteY4" fmla="*/ 2236084 h 2236084"/>
              <a:gd name="connsiteX5" fmla="*/ 1452009 w 1452009"/>
              <a:gd name="connsiteY5" fmla="*/ 2236084 h 2236084"/>
              <a:gd name="connsiteX6" fmla="*/ 1452009 w 1452009"/>
              <a:gd name="connsiteY6" fmla="*/ 0 h 223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009" h="2236084">
                <a:moveTo>
                  <a:pt x="1452009" y="0"/>
                </a:moveTo>
                <a:lnTo>
                  <a:pt x="925314" y="152725"/>
                </a:lnTo>
                <a:cubicBezTo>
                  <a:pt x="750222" y="207593"/>
                  <a:pt x="576729" y="266075"/>
                  <a:pt x="404921" y="328083"/>
                </a:cubicBezTo>
                <a:lnTo>
                  <a:pt x="0" y="484023"/>
                </a:lnTo>
                <a:lnTo>
                  <a:pt x="0" y="2236084"/>
                </a:lnTo>
                <a:lnTo>
                  <a:pt x="1452009" y="2236084"/>
                </a:lnTo>
                <a:lnTo>
                  <a:pt x="1452009" y="0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softEdge rad="4064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01AAADA0-0BA8-404D-A23B-00BF31591A17}"/>
              </a:ext>
            </a:extLst>
          </p:cNvPr>
          <p:cNvSpPr/>
          <p:nvPr/>
        </p:nvSpPr>
        <p:spPr bwMode="auto">
          <a:xfrm flipH="1">
            <a:off x="1176621" y="3963297"/>
            <a:ext cx="11015380" cy="2621887"/>
          </a:xfrm>
          <a:custGeom>
            <a:avLst/>
            <a:gdLst>
              <a:gd name="connsiteX0" fmla="*/ 3355216 w 11236261"/>
              <a:gd name="connsiteY0" fmla="*/ 0 h 2674461"/>
              <a:gd name="connsiteX1" fmla="*/ 3287 w 11236261"/>
              <a:gd name="connsiteY1" fmla="*/ 437424 h 2674461"/>
              <a:gd name="connsiteX2" fmla="*/ 0 w 11236261"/>
              <a:gd name="connsiteY2" fmla="*/ 438377 h 2674461"/>
              <a:gd name="connsiteX3" fmla="*/ 0 w 11236261"/>
              <a:gd name="connsiteY3" fmla="*/ 2674461 h 2674461"/>
              <a:gd name="connsiteX4" fmla="*/ 11236261 w 11236261"/>
              <a:gd name="connsiteY4" fmla="*/ 2674461 h 2674461"/>
              <a:gd name="connsiteX5" fmla="*/ 10987725 w 11236261"/>
              <a:gd name="connsiteY5" fmla="*/ 2483324 h 2674461"/>
              <a:gd name="connsiteX6" fmla="*/ 3355216 w 11236261"/>
              <a:gd name="connsiteY6" fmla="*/ 0 h 267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6261" h="2674461">
                <a:moveTo>
                  <a:pt x="3355216" y="0"/>
                </a:moveTo>
                <a:cubicBezTo>
                  <a:pt x="2196093" y="0"/>
                  <a:pt x="1072493" y="152098"/>
                  <a:pt x="3287" y="437424"/>
                </a:cubicBezTo>
                <a:lnTo>
                  <a:pt x="0" y="438377"/>
                </a:lnTo>
                <a:lnTo>
                  <a:pt x="0" y="2674461"/>
                </a:lnTo>
                <a:lnTo>
                  <a:pt x="11236261" y="2674461"/>
                </a:lnTo>
                <a:lnTo>
                  <a:pt x="10987725" y="2483324"/>
                </a:lnTo>
                <a:cubicBezTo>
                  <a:pt x="8846424" y="921585"/>
                  <a:pt x="6208445" y="0"/>
                  <a:pt x="335521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softEdge rad="4064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69A897-DDF6-4740-8E1A-F6979C89CC92}"/>
              </a:ext>
            </a:extLst>
          </p:cNvPr>
          <p:cNvSpPr/>
          <p:nvPr/>
        </p:nvSpPr>
        <p:spPr bwMode="auto">
          <a:xfrm>
            <a:off x="4605851" y="1791337"/>
            <a:ext cx="2980299" cy="2980299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A3601-9A69-4F76-9423-841F84925961}"/>
              </a:ext>
            </a:extLst>
          </p:cNvPr>
          <p:cNvSpPr txBox="1"/>
          <p:nvPr/>
        </p:nvSpPr>
        <p:spPr>
          <a:xfrm>
            <a:off x="2697529" y="2167792"/>
            <a:ext cx="1806398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3505" fontAlgn="base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961" dirty="0">
                <a:gradFill>
                  <a:gsLst>
                    <a:gs pos="2917">
                      <a:srgbClr val="0072C6"/>
                    </a:gs>
                    <a:gs pos="30000">
                      <a:srgbClr val="0072C6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MS PGothic" charset="0"/>
                <a:cs typeface="Segoe UI Semibold" panose="020B0702040204020203" pitchFamily="34" charset="0"/>
              </a:rPr>
              <a:t>Corporate BI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16162-8CDD-4D24-9708-837B2D7508BE}"/>
              </a:ext>
            </a:extLst>
          </p:cNvPr>
          <p:cNvSpPr txBox="1"/>
          <p:nvPr/>
        </p:nvSpPr>
        <p:spPr>
          <a:xfrm>
            <a:off x="7115472" y="1895120"/>
            <a:ext cx="1666409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3505" fontAlgn="base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961" dirty="0">
                <a:solidFill>
                  <a:srgbClr val="0070C0"/>
                </a:solidFill>
                <a:latin typeface="Segoe UI Semibold" panose="020B0702040204020203" pitchFamily="34" charset="0"/>
                <a:ea typeface="MS PGothic" charset="0"/>
                <a:cs typeface="Segoe UI Semibold" panose="020B0702040204020203" pitchFamily="34" charset="0"/>
              </a:rPr>
              <a:t>End User BI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9D7E47-BF8A-4AA6-9672-16BCF924D25B}"/>
              </a:ext>
            </a:extLst>
          </p:cNvPr>
          <p:cNvGrpSpPr/>
          <p:nvPr/>
        </p:nvGrpSpPr>
        <p:grpSpPr>
          <a:xfrm>
            <a:off x="4438626" y="2047427"/>
            <a:ext cx="953160" cy="953160"/>
            <a:chOff x="4527629" y="2087985"/>
            <a:chExt cx="972273" cy="97227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FDAEB8-F1CC-42EC-ACF4-D871A009FBE7}"/>
                </a:ext>
              </a:extLst>
            </p:cNvPr>
            <p:cNvSpPr/>
            <p:nvPr/>
          </p:nvSpPr>
          <p:spPr bwMode="auto">
            <a:xfrm>
              <a:off x="4527629" y="2087985"/>
              <a:ext cx="972273" cy="9722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5" name="building_7" title="Icon of a building with a curved section protruding from it">
              <a:extLst>
                <a:ext uri="{FF2B5EF4-FFF2-40B4-BE49-F238E27FC236}">
                  <a16:creationId xmlns:a16="http://schemas.microsoft.com/office/drawing/2014/main" id="{81A2811E-DFBD-4246-BF33-A6709DD415F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47714" y="2366368"/>
              <a:ext cx="323022" cy="365760"/>
            </a:xfrm>
            <a:custGeom>
              <a:avLst/>
              <a:gdLst>
                <a:gd name="T0" fmla="*/ 142 w 235"/>
                <a:gd name="T1" fmla="*/ 110 h 269"/>
                <a:gd name="T2" fmla="*/ 168 w 235"/>
                <a:gd name="T3" fmla="*/ 110 h 269"/>
                <a:gd name="T4" fmla="*/ 235 w 235"/>
                <a:gd name="T5" fmla="*/ 176 h 269"/>
                <a:gd name="T6" fmla="*/ 235 w 235"/>
                <a:gd name="T7" fmla="*/ 269 h 269"/>
                <a:gd name="T8" fmla="*/ 142 w 235"/>
                <a:gd name="T9" fmla="*/ 94 h 269"/>
                <a:gd name="T10" fmla="*/ 142 w 235"/>
                <a:gd name="T11" fmla="*/ 72 h 269"/>
                <a:gd name="T12" fmla="*/ 0 w 235"/>
                <a:gd name="T13" fmla="*/ 72 h 269"/>
                <a:gd name="T14" fmla="*/ 0 w 235"/>
                <a:gd name="T15" fmla="*/ 269 h 269"/>
                <a:gd name="T16" fmla="*/ 54 w 235"/>
                <a:gd name="T17" fmla="*/ 269 h 269"/>
                <a:gd name="T18" fmla="*/ 54 w 235"/>
                <a:gd name="T19" fmla="*/ 215 h 269"/>
                <a:gd name="T20" fmla="*/ 91 w 235"/>
                <a:gd name="T21" fmla="*/ 215 h 269"/>
                <a:gd name="T22" fmla="*/ 91 w 235"/>
                <a:gd name="T23" fmla="*/ 269 h 269"/>
                <a:gd name="T24" fmla="*/ 142 w 235"/>
                <a:gd name="T25" fmla="*/ 269 h 269"/>
                <a:gd name="T26" fmla="*/ 142 w 235"/>
                <a:gd name="T27" fmla="*/ 110 h 269"/>
                <a:gd name="T28" fmla="*/ 142 w 235"/>
                <a:gd name="T29" fmla="*/ 94 h 269"/>
                <a:gd name="T30" fmla="*/ 127 w 235"/>
                <a:gd name="T31" fmla="*/ 72 h 269"/>
                <a:gd name="T32" fmla="*/ 127 w 235"/>
                <a:gd name="T33" fmla="*/ 37 h 269"/>
                <a:gd name="T34" fmla="*/ 16 w 235"/>
                <a:gd name="T35" fmla="*/ 37 h 269"/>
                <a:gd name="T36" fmla="*/ 16 w 235"/>
                <a:gd name="T37" fmla="*/ 72 h 269"/>
                <a:gd name="T38" fmla="*/ 90 w 235"/>
                <a:gd name="T39" fmla="*/ 37 h 269"/>
                <a:gd name="T40" fmla="*/ 90 w 235"/>
                <a:gd name="T41" fmla="*/ 0 h 269"/>
                <a:gd name="T42" fmla="*/ 53 w 235"/>
                <a:gd name="T43" fmla="*/ 0 h 269"/>
                <a:gd name="T44" fmla="*/ 53 w 235"/>
                <a:gd name="T45" fmla="*/ 37 h 269"/>
                <a:gd name="T46" fmla="*/ 36 w 235"/>
                <a:gd name="T47" fmla="*/ 106 h 269"/>
                <a:gd name="T48" fmla="*/ 36 w 235"/>
                <a:gd name="T49" fmla="*/ 129 h 269"/>
                <a:gd name="T50" fmla="*/ 71 w 235"/>
                <a:gd name="T51" fmla="*/ 106 h 269"/>
                <a:gd name="T52" fmla="*/ 71 w 235"/>
                <a:gd name="T53" fmla="*/ 129 h 269"/>
                <a:gd name="T54" fmla="*/ 108 w 235"/>
                <a:gd name="T55" fmla="*/ 106 h 269"/>
                <a:gd name="T56" fmla="*/ 108 w 235"/>
                <a:gd name="T57" fmla="*/ 129 h 269"/>
                <a:gd name="T58" fmla="*/ 36 w 235"/>
                <a:gd name="T59" fmla="*/ 160 h 269"/>
                <a:gd name="T60" fmla="*/ 36 w 235"/>
                <a:gd name="T61" fmla="*/ 184 h 269"/>
                <a:gd name="T62" fmla="*/ 71 w 235"/>
                <a:gd name="T63" fmla="*/ 160 h 269"/>
                <a:gd name="T64" fmla="*/ 71 w 235"/>
                <a:gd name="T65" fmla="*/ 184 h 269"/>
                <a:gd name="T66" fmla="*/ 108 w 235"/>
                <a:gd name="T67" fmla="*/ 160 h 269"/>
                <a:gd name="T68" fmla="*/ 108 w 235"/>
                <a:gd name="T69" fmla="*/ 184 h 269"/>
                <a:gd name="T70" fmla="*/ 175 w 235"/>
                <a:gd name="T71" fmla="*/ 269 h 269"/>
                <a:gd name="T72" fmla="*/ 201 w 235"/>
                <a:gd name="T73" fmla="*/ 269 h 269"/>
                <a:gd name="T74" fmla="*/ 175 w 235"/>
                <a:gd name="T75" fmla="*/ 235 h 269"/>
                <a:gd name="T76" fmla="*/ 201 w 235"/>
                <a:gd name="T77" fmla="*/ 235 h 269"/>
                <a:gd name="T78" fmla="*/ 175 w 235"/>
                <a:gd name="T79" fmla="*/ 200 h 269"/>
                <a:gd name="T80" fmla="*/ 201 w 235"/>
                <a:gd name="T81" fmla="*/ 200 h 269"/>
                <a:gd name="T82" fmla="*/ 175 w 235"/>
                <a:gd name="T83" fmla="*/ 166 h 269"/>
                <a:gd name="T84" fmla="*/ 201 w 235"/>
                <a:gd name="T85" fmla="*/ 16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5" h="269">
                  <a:moveTo>
                    <a:pt x="142" y="110"/>
                  </a:moveTo>
                  <a:cubicBezTo>
                    <a:pt x="168" y="110"/>
                    <a:pt x="168" y="110"/>
                    <a:pt x="168" y="110"/>
                  </a:cubicBezTo>
                  <a:cubicBezTo>
                    <a:pt x="205" y="110"/>
                    <a:pt x="235" y="140"/>
                    <a:pt x="235" y="176"/>
                  </a:cubicBezTo>
                  <a:cubicBezTo>
                    <a:pt x="235" y="269"/>
                    <a:pt x="235" y="269"/>
                    <a:pt x="235" y="269"/>
                  </a:cubicBezTo>
                  <a:moveTo>
                    <a:pt x="142" y="94"/>
                  </a:moveTo>
                  <a:cubicBezTo>
                    <a:pt x="142" y="72"/>
                    <a:pt x="142" y="72"/>
                    <a:pt x="142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54" y="269"/>
                    <a:pt x="54" y="269"/>
                    <a:pt x="54" y="269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91" y="215"/>
                    <a:pt x="91" y="215"/>
                    <a:pt x="91" y="215"/>
                  </a:cubicBezTo>
                  <a:cubicBezTo>
                    <a:pt x="91" y="269"/>
                    <a:pt x="91" y="269"/>
                    <a:pt x="91" y="269"/>
                  </a:cubicBezTo>
                  <a:cubicBezTo>
                    <a:pt x="142" y="269"/>
                    <a:pt x="142" y="269"/>
                    <a:pt x="142" y="269"/>
                  </a:cubicBezTo>
                  <a:cubicBezTo>
                    <a:pt x="142" y="110"/>
                    <a:pt x="142" y="110"/>
                    <a:pt x="142" y="110"/>
                  </a:cubicBezTo>
                  <a:lnTo>
                    <a:pt x="142" y="94"/>
                  </a:lnTo>
                  <a:close/>
                  <a:moveTo>
                    <a:pt x="127" y="72"/>
                  </a:moveTo>
                  <a:cubicBezTo>
                    <a:pt x="127" y="37"/>
                    <a:pt x="127" y="37"/>
                    <a:pt x="12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72"/>
                    <a:pt x="16" y="72"/>
                    <a:pt x="16" y="72"/>
                  </a:cubicBezTo>
                  <a:moveTo>
                    <a:pt x="90" y="37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7"/>
                    <a:pt x="53" y="37"/>
                    <a:pt x="53" y="37"/>
                  </a:cubicBezTo>
                  <a:moveTo>
                    <a:pt x="36" y="106"/>
                  </a:moveTo>
                  <a:cubicBezTo>
                    <a:pt x="36" y="129"/>
                    <a:pt x="36" y="129"/>
                    <a:pt x="36" y="129"/>
                  </a:cubicBezTo>
                  <a:moveTo>
                    <a:pt x="71" y="106"/>
                  </a:moveTo>
                  <a:cubicBezTo>
                    <a:pt x="71" y="129"/>
                    <a:pt x="71" y="129"/>
                    <a:pt x="71" y="129"/>
                  </a:cubicBezTo>
                  <a:moveTo>
                    <a:pt x="108" y="106"/>
                  </a:moveTo>
                  <a:cubicBezTo>
                    <a:pt x="108" y="129"/>
                    <a:pt x="108" y="129"/>
                    <a:pt x="108" y="129"/>
                  </a:cubicBezTo>
                  <a:moveTo>
                    <a:pt x="36" y="160"/>
                  </a:moveTo>
                  <a:cubicBezTo>
                    <a:pt x="36" y="184"/>
                    <a:pt x="36" y="184"/>
                    <a:pt x="36" y="184"/>
                  </a:cubicBezTo>
                  <a:moveTo>
                    <a:pt x="71" y="160"/>
                  </a:moveTo>
                  <a:cubicBezTo>
                    <a:pt x="71" y="184"/>
                    <a:pt x="71" y="184"/>
                    <a:pt x="71" y="184"/>
                  </a:cubicBezTo>
                  <a:moveTo>
                    <a:pt x="108" y="160"/>
                  </a:moveTo>
                  <a:cubicBezTo>
                    <a:pt x="108" y="184"/>
                    <a:pt x="108" y="184"/>
                    <a:pt x="108" y="184"/>
                  </a:cubicBezTo>
                  <a:moveTo>
                    <a:pt x="175" y="269"/>
                  </a:moveTo>
                  <a:cubicBezTo>
                    <a:pt x="201" y="269"/>
                    <a:pt x="201" y="269"/>
                    <a:pt x="201" y="269"/>
                  </a:cubicBezTo>
                  <a:moveTo>
                    <a:pt x="175" y="235"/>
                  </a:moveTo>
                  <a:cubicBezTo>
                    <a:pt x="201" y="235"/>
                    <a:pt x="201" y="235"/>
                    <a:pt x="201" y="235"/>
                  </a:cubicBezTo>
                  <a:moveTo>
                    <a:pt x="175" y="200"/>
                  </a:moveTo>
                  <a:cubicBezTo>
                    <a:pt x="201" y="200"/>
                    <a:pt x="201" y="200"/>
                    <a:pt x="201" y="200"/>
                  </a:cubicBezTo>
                  <a:moveTo>
                    <a:pt x="175" y="166"/>
                  </a:moveTo>
                  <a:cubicBezTo>
                    <a:pt x="201" y="166"/>
                    <a:pt x="201" y="166"/>
                    <a:pt x="201" y="166"/>
                  </a:cubicBezTo>
                </a:path>
              </a:pathLst>
            </a:custGeom>
            <a:noFill/>
            <a:ln w="1905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>
                <a:solidFill>
                  <a:srgbClr val="2C2C2C"/>
                </a:solidFill>
                <a:latin typeface="Segoe UI" charset="0"/>
                <a:ea typeface="MS PGothic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F1F97-F8FF-4D80-BBE0-916301CD500D}"/>
              </a:ext>
            </a:extLst>
          </p:cNvPr>
          <p:cNvGrpSpPr/>
          <p:nvPr/>
        </p:nvGrpSpPr>
        <p:grpSpPr>
          <a:xfrm>
            <a:off x="6995517" y="2372738"/>
            <a:ext cx="953160" cy="953160"/>
            <a:chOff x="7182090" y="2566406"/>
            <a:chExt cx="972273" cy="97227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3E480C-8816-4896-9047-831BA08FEDD1}"/>
                </a:ext>
              </a:extLst>
            </p:cNvPr>
            <p:cNvSpPr/>
            <p:nvPr/>
          </p:nvSpPr>
          <p:spPr bwMode="auto">
            <a:xfrm>
              <a:off x="7182090" y="2566406"/>
              <a:ext cx="972273" cy="9722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7" name="Browser" title="Icon of a browser window">
              <a:extLst>
                <a:ext uri="{FF2B5EF4-FFF2-40B4-BE49-F238E27FC236}">
                  <a16:creationId xmlns:a16="http://schemas.microsoft.com/office/drawing/2014/main" id="{88CF5CB0-9D79-4AD2-B09E-D2F366F70A6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44628" y="2875654"/>
              <a:ext cx="457020" cy="365760"/>
            </a:xfrm>
            <a:custGeom>
              <a:avLst/>
              <a:gdLst>
                <a:gd name="T0" fmla="*/ 3750 w 3750"/>
                <a:gd name="T1" fmla="*/ 3000 h 3000"/>
                <a:gd name="T2" fmla="*/ 0 w 3750"/>
                <a:gd name="T3" fmla="*/ 3000 h 3000"/>
                <a:gd name="T4" fmla="*/ 0 w 3750"/>
                <a:gd name="T5" fmla="*/ 0 h 3000"/>
                <a:gd name="T6" fmla="*/ 3750 w 3750"/>
                <a:gd name="T7" fmla="*/ 0 h 3000"/>
                <a:gd name="T8" fmla="*/ 3750 w 3750"/>
                <a:gd name="T9" fmla="*/ 3000 h 3000"/>
                <a:gd name="T10" fmla="*/ 0 w 3750"/>
                <a:gd name="T11" fmla="*/ 750 h 3000"/>
                <a:gd name="T12" fmla="*/ 3750 w 3750"/>
                <a:gd name="T13" fmla="*/ 750 h 3000"/>
                <a:gd name="T14" fmla="*/ 3335 w 3750"/>
                <a:gd name="T15" fmla="*/ 375 h 3000"/>
                <a:gd name="T16" fmla="*/ 3375 w 3750"/>
                <a:gd name="T17" fmla="*/ 415 h 3000"/>
                <a:gd name="T18" fmla="*/ 3414 w 3750"/>
                <a:gd name="T19" fmla="*/ 375 h 3000"/>
                <a:gd name="T20" fmla="*/ 3375 w 3750"/>
                <a:gd name="T21" fmla="*/ 336 h 3000"/>
                <a:gd name="T22" fmla="*/ 3335 w 3750"/>
                <a:gd name="T23" fmla="*/ 375 h 3000"/>
                <a:gd name="T24" fmla="*/ 2886 w 3750"/>
                <a:gd name="T25" fmla="*/ 375 h 3000"/>
                <a:gd name="T26" fmla="*/ 2925 w 3750"/>
                <a:gd name="T27" fmla="*/ 415 h 3000"/>
                <a:gd name="T28" fmla="*/ 2965 w 3750"/>
                <a:gd name="T29" fmla="*/ 375 h 3000"/>
                <a:gd name="T30" fmla="*/ 2925 w 3750"/>
                <a:gd name="T31" fmla="*/ 336 h 3000"/>
                <a:gd name="T32" fmla="*/ 2886 w 3750"/>
                <a:gd name="T33" fmla="*/ 375 h 3000"/>
                <a:gd name="T34" fmla="*/ 2437 w 3750"/>
                <a:gd name="T35" fmla="*/ 375 h 3000"/>
                <a:gd name="T36" fmla="*/ 2476 w 3750"/>
                <a:gd name="T37" fmla="*/ 415 h 3000"/>
                <a:gd name="T38" fmla="*/ 2516 w 3750"/>
                <a:gd name="T39" fmla="*/ 375 h 3000"/>
                <a:gd name="T40" fmla="*/ 2476 w 3750"/>
                <a:gd name="T41" fmla="*/ 336 h 3000"/>
                <a:gd name="T42" fmla="*/ 2437 w 3750"/>
                <a:gd name="T43" fmla="*/ 375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0" h="3000">
                  <a:moveTo>
                    <a:pt x="3750" y="3000"/>
                  </a:moveTo>
                  <a:cubicBezTo>
                    <a:pt x="0" y="3000"/>
                    <a:pt x="0" y="3000"/>
                    <a:pt x="0" y="3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50" y="0"/>
                    <a:pt x="3750" y="0"/>
                    <a:pt x="3750" y="0"/>
                  </a:cubicBezTo>
                  <a:lnTo>
                    <a:pt x="3750" y="3000"/>
                  </a:lnTo>
                  <a:close/>
                  <a:moveTo>
                    <a:pt x="0" y="750"/>
                  </a:moveTo>
                  <a:cubicBezTo>
                    <a:pt x="3750" y="750"/>
                    <a:pt x="3750" y="750"/>
                    <a:pt x="3750" y="750"/>
                  </a:cubicBezTo>
                  <a:moveTo>
                    <a:pt x="3335" y="375"/>
                  </a:moveTo>
                  <a:cubicBezTo>
                    <a:pt x="3335" y="397"/>
                    <a:pt x="3353" y="415"/>
                    <a:pt x="3375" y="415"/>
                  </a:cubicBezTo>
                  <a:cubicBezTo>
                    <a:pt x="3397" y="415"/>
                    <a:pt x="3414" y="397"/>
                    <a:pt x="3414" y="375"/>
                  </a:cubicBezTo>
                  <a:cubicBezTo>
                    <a:pt x="3414" y="353"/>
                    <a:pt x="3397" y="336"/>
                    <a:pt x="3375" y="336"/>
                  </a:cubicBezTo>
                  <a:cubicBezTo>
                    <a:pt x="3353" y="336"/>
                    <a:pt x="3335" y="353"/>
                    <a:pt x="3335" y="375"/>
                  </a:cubicBezTo>
                  <a:close/>
                  <a:moveTo>
                    <a:pt x="2886" y="375"/>
                  </a:moveTo>
                  <a:cubicBezTo>
                    <a:pt x="2886" y="397"/>
                    <a:pt x="2904" y="415"/>
                    <a:pt x="2925" y="415"/>
                  </a:cubicBezTo>
                  <a:cubicBezTo>
                    <a:pt x="2947" y="415"/>
                    <a:pt x="2965" y="397"/>
                    <a:pt x="2965" y="375"/>
                  </a:cubicBezTo>
                  <a:cubicBezTo>
                    <a:pt x="2965" y="353"/>
                    <a:pt x="2947" y="336"/>
                    <a:pt x="2925" y="336"/>
                  </a:cubicBezTo>
                  <a:cubicBezTo>
                    <a:pt x="2904" y="336"/>
                    <a:pt x="2886" y="353"/>
                    <a:pt x="2886" y="375"/>
                  </a:cubicBezTo>
                  <a:close/>
                  <a:moveTo>
                    <a:pt x="2437" y="375"/>
                  </a:moveTo>
                  <a:cubicBezTo>
                    <a:pt x="2437" y="397"/>
                    <a:pt x="2454" y="415"/>
                    <a:pt x="2476" y="415"/>
                  </a:cubicBezTo>
                  <a:cubicBezTo>
                    <a:pt x="2498" y="415"/>
                    <a:pt x="2516" y="397"/>
                    <a:pt x="2516" y="375"/>
                  </a:cubicBezTo>
                  <a:cubicBezTo>
                    <a:pt x="2516" y="353"/>
                    <a:pt x="2498" y="336"/>
                    <a:pt x="2476" y="336"/>
                  </a:cubicBezTo>
                  <a:cubicBezTo>
                    <a:pt x="2454" y="336"/>
                    <a:pt x="2437" y="353"/>
                    <a:pt x="2437" y="375"/>
                  </a:cubicBezTo>
                  <a:close/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solidFill>
                  <a:srgbClr val="2C2C2C"/>
                </a:solidFill>
                <a:latin typeface="Segoe UI" charset="0"/>
                <a:ea typeface="MS PGothic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6ABDBC1-634C-4561-8CB9-787ABDCD8E21}"/>
              </a:ext>
            </a:extLst>
          </p:cNvPr>
          <p:cNvSpPr txBox="1"/>
          <p:nvPr/>
        </p:nvSpPr>
        <p:spPr>
          <a:xfrm>
            <a:off x="4445930" y="5187175"/>
            <a:ext cx="3180728" cy="561207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3505" fontAlgn="base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/>
            </a:pPr>
            <a:r>
              <a:rPr lang="en-US" sz="1961" dirty="0">
                <a:gradFill>
                  <a:gsLst>
                    <a:gs pos="2917">
                      <a:srgbClr val="0072C6"/>
                    </a:gs>
                    <a:gs pos="30000">
                      <a:srgbClr val="0072C6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MS PGothic" charset="0"/>
                <a:cs typeface="Segoe UI Semibold" panose="020B0702040204020203" pitchFamily="34" charset="0"/>
              </a:rPr>
              <a:t>Enterprise Self Service BI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02451-7BDF-4B9E-A149-09BB8A964FF9}"/>
              </a:ext>
            </a:extLst>
          </p:cNvPr>
          <p:cNvGrpSpPr/>
          <p:nvPr/>
        </p:nvGrpSpPr>
        <p:grpSpPr>
          <a:xfrm>
            <a:off x="5597927" y="4262013"/>
            <a:ext cx="953160" cy="953160"/>
            <a:chOff x="5710176" y="4346978"/>
            <a:chExt cx="972273" cy="97227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CB1F048-8889-47E7-A7CE-EEC270E7987F}"/>
                </a:ext>
              </a:extLst>
            </p:cNvPr>
            <p:cNvSpPr/>
            <p:nvPr/>
          </p:nvSpPr>
          <p:spPr bwMode="auto">
            <a:xfrm>
              <a:off x="5710176" y="4346978"/>
              <a:ext cx="972273" cy="97227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FingerInking_ED5F" title="Icon of a closed hand with one finger pointed and a curved line below the finger">
              <a:extLst>
                <a:ext uri="{FF2B5EF4-FFF2-40B4-BE49-F238E27FC236}">
                  <a16:creationId xmlns:a16="http://schemas.microsoft.com/office/drawing/2014/main" id="{45EF473F-15B0-40D1-860A-88424D44E5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62445" y="4683692"/>
              <a:ext cx="365672" cy="365760"/>
            </a:xfrm>
            <a:custGeom>
              <a:avLst/>
              <a:gdLst>
                <a:gd name="T0" fmla="*/ 2250 w 3750"/>
                <a:gd name="T1" fmla="*/ 1219 h 3750"/>
                <a:gd name="T2" fmla="*/ 2250 w 3750"/>
                <a:gd name="T3" fmla="*/ 1500 h 3750"/>
                <a:gd name="T4" fmla="*/ 2250 w 3750"/>
                <a:gd name="T5" fmla="*/ 250 h 3750"/>
                <a:gd name="T6" fmla="*/ 2000 w 3750"/>
                <a:gd name="T7" fmla="*/ 0 h 3750"/>
                <a:gd name="T8" fmla="*/ 1750 w 3750"/>
                <a:gd name="T9" fmla="*/ 250 h 3750"/>
                <a:gd name="T10" fmla="*/ 1750 w 3750"/>
                <a:gd name="T11" fmla="*/ 267 h 3750"/>
                <a:gd name="T12" fmla="*/ 1750 w 3750"/>
                <a:gd name="T13" fmla="*/ 2287 h 3750"/>
                <a:gd name="T14" fmla="*/ 1599 w 3750"/>
                <a:gd name="T15" fmla="*/ 2349 h 3750"/>
                <a:gd name="T16" fmla="*/ 1328 w 3750"/>
                <a:gd name="T17" fmla="*/ 2078 h 3750"/>
                <a:gd name="T18" fmla="*/ 953 w 3750"/>
                <a:gd name="T19" fmla="*/ 2078 h 3750"/>
                <a:gd name="T20" fmla="*/ 953 w 3750"/>
                <a:gd name="T21" fmla="*/ 2453 h 3750"/>
                <a:gd name="T22" fmla="*/ 1875 w 3750"/>
                <a:gd name="T23" fmla="*/ 3375 h 3750"/>
                <a:gd name="T24" fmla="*/ 2750 w 3750"/>
                <a:gd name="T25" fmla="*/ 3750 h 3750"/>
                <a:gd name="T26" fmla="*/ 3750 w 3750"/>
                <a:gd name="T27" fmla="*/ 2750 h 3750"/>
                <a:gd name="T28" fmla="*/ 3750 w 3750"/>
                <a:gd name="T29" fmla="*/ 1789 h 3750"/>
                <a:gd name="T30" fmla="*/ 3561 w 3750"/>
                <a:gd name="T31" fmla="*/ 1546 h 3750"/>
                <a:gd name="T32" fmla="*/ 2250 w 3750"/>
                <a:gd name="T33" fmla="*/ 1219 h 3750"/>
                <a:gd name="T34" fmla="*/ 2250 w 3750"/>
                <a:gd name="T35" fmla="*/ 250 h 3750"/>
                <a:gd name="T36" fmla="*/ 1291 w 3750"/>
                <a:gd name="T37" fmla="*/ 500 h 3750"/>
                <a:gd name="T38" fmla="*/ 500 w 3750"/>
                <a:gd name="T39" fmla="*/ 500 h 3750"/>
                <a:gd name="T40" fmla="*/ 500 w 3750"/>
                <a:gd name="T41" fmla="*/ 500 h 3750"/>
                <a:gd name="T42" fmla="*/ 0 w 3750"/>
                <a:gd name="T43" fmla="*/ 1000 h 3750"/>
                <a:gd name="T44" fmla="*/ 500 w 3750"/>
                <a:gd name="T45" fmla="*/ 1500 h 3750"/>
                <a:gd name="T46" fmla="*/ 2699 w 3750"/>
                <a:gd name="T47" fmla="*/ 500 h 3750"/>
                <a:gd name="T48" fmla="*/ 3000 w 3750"/>
                <a:gd name="T49" fmla="*/ 500 h 3750"/>
                <a:gd name="T50" fmla="*/ 3000 w 3750"/>
                <a:gd name="T51" fmla="*/ 500 h 3750"/>
                <a:gd name="T52" fmla="*/ 3250 w 3750"/>
                <a:gd name="T53" fmla="*/ 250 h 3750"/>
                <a:gd name="T54" fmla="*/ 3000 w 3750"/>
                <a:gd name="T55" fmla="*/ 0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0" h="3750">
                  <a:moveTo>
                    <a:pt x="2250" y="1219"/>
                  </a:moveTo>
                  <a:cubicBezTo>
                    <a:pt x="2250" y="1500"/>
                    <a:pt x="2250" y="1500"/>
                    <a:pt x="2250" y="1500"/>
                  </a:cubicBezTo>
                  <a:moveTo>
                    <a:pt x="2250" y="250"/>
                  </a:moveTo>
                  <a:cubicBezTo>
                    <a:pt x="2250" y="112"/>
                    <a:pt x="2138" y="0"/>
                    <a:pt x="2000" y="0"/>
                  </a:cubicBezTo>
                  <a:cubicBezTo>
                    <a:pt x="1862" y="0"/>
                    <a:pt x="1750" y="112"/>
                    <a:pt x="1750" y="250"/>
                  </a:cubicBezTo>
                  <a:cubicBezTo>
                    <a:pt x="1750" y="250"/>
                    <a:pt x="1750" y="256"/>
                    <a:pt x="1750" y="267"/>
                  </a:cubicBezTo>
                  <a:cubicBezTo>
                    <a:pt x="1750" y="436"/>
                    <a:pt x="1750" y="1804"/>
                    <a:pt x="1750" y="2287"/>
                  </a:cubicBezTo>
                  <a:cubicBezTo>
                    <a:pt x="1750" y="2366"/>
                    <a:pt x="1654" y="2404"/>
                    <a:pt x="1599" y="2349"/>
                  </a:cubicBezTo>
                  <a:cubicBezTo>
                    <a:pt x="1328" y="2078"/>
                    <a:pt x="1328" y="2078"/>
                    <a:pt x="1328" y="2078"/>
                  </a:cubicBezTo>
                  <a:cubicBezTo>
                    <a:pt x="1224" y="1974"/>
                    <a:pt x="1056" y="1974"/>
                    <a:pt x="953" y="2078"/>
                  </a:cubicBezTo>
                  <a:cubicBezTo>
                    <a:pt x="849" y="2181"/>
                    <a:pt x="849" y="2349"/>
                    <a:pt x="953" y="2453"/>
                  </a:cubicBezTo>
                  <a:cubicBezTo>
                    <a:pt x="1875" y="3375"/>
                    <a:pt x="1875" y="3375"/>
                    <a:pt x="1875" y="3375"/>
                  </a:cubicBezTo>
                  <a:cubicBezTo>
                    <a:pt x="2099" y="3607"/>
                    <a:pt x="2408" y="3750"/>
                    <a:pt x="2750" y="3750"/>
                  </a:cubicBezTo>
                  <a:cubicBezTo>
                    <a:pt x="3303" y="3750"/>
                    <a:pt x="3750" y="3303"/>
                    <a:pt x="3750" y="2750"/>
                  </a:cubicBezTo>
                  <a:cubicBezTo>
                    <a:pt x="3750" y="1789"/>
                    <a:pt x="3750" y="1789"/>
                    <a:pt x="3750" y="1789"/>
                  </a:cubicBezTo>
                  <a:cubicBezTo>
                    <a:pt x="3750" y="1674"/>
                    <a:pt x="3672" y="1574"/>
                    <a:pt x="3561" y="1546"/>
                  </a:cubicBezTo>
                  <a:cubicBezTo>
                    <a:pt x="2250" y="1219"/>
                    <a:pt x="2250" y="1219"/>
                    <a:pt x="2250" y="1219"/>
                  </a:cubicBezTo>
                  <a:lnTo>
                    <a:pt x="2250" y="250"/>
                  </a:lnTo>
                  <a:close/>
                  <a:moveTo>
                    <a:pt x="1291" y="500"/>
                  </a:moveTo>
                  <a:cubicBezTo>
                    <a:pt x="500" y="500"/>
                    <a:pt x="500" y="500"/>
                    <a:pt x="500" y="500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224" y="500"/>
                    <a:pt x="0" y="724"/>
                    <a:pt x="0" y="1000"/>
                  </a:cubicBezTo>
                  <a:cubicBezTo>
                    <a:pt x="0" y="1276"/>
                    <a:pt x="224" y="1500"/>
                    <a:pt x="500" y="1500"/>
                  </a:cubicBezTo>
                  <a:moveTo>
                    <a:pt x="2699" y="500"/>
                  </a:moveTo>
                  <a:cubicBezTo>
                    <a:pt x="3000" y="500"/>
                    <a:pt x="3000" y="500"/>
                    <a:pt x="3000" y="500"/>
                  </a:cubicBezTo>
                  <a:cubicBezTo>
                    <a:pt x="3000" y="500"/>
                    <a:pt x="3000" y="500"/>
                    <a:pt x="3000" y="500"/>
                  </a:cubicBezTo>
                  <a:cubicBezTo>
                    <a:pt x="3138" y="500"/>
                    <a:pt x="3250" y="388"/>
                    <a:pt x="3250" y="250"/>
                  </a:cubicBezTo>
                  <a:cubicBezTo>
                    <a:pt x="3250" y="112"/>
                    <a:pt x="3138" y="0"/>
                    <a:pt x="3000" y="0"/>
                  </a:cubicBezTo>
                </a:path>
              </a:pathLst>
            </a:custGeom>
            <a:noFill/>
            <a:ln w="19050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charset="0"/>
                <a:ea typeface="MS PGothic" charset="0"/>
              </a:endParaRPr>
            </a:p>
          </p:txBody>
        </p:sp>
      </p:grpSp>
      <p:sp>
        <p:nvSpPr>
          <p:cNvPr id="613" name="Rectangle 612">
            <a:extLst>
              <a:ext uri="{FF2B5EF4-FFF2-40B4-BE49-F238E27FC236}">
                <a16:creationId xmlns:a16="http://schemas.microsoft.com/office/drawing/2014/main" id="{6AB6F74D-F7FA-48D8-9F30-7A0DBF850760}"/>
              </a:ext>
            </a:extLst>
          </p:cNvPr>
          <p:cNvSpPr/>
          <p:nvPr/>
        </p:nvSpPr>
        <p:spPr>
          <a:xfrm>
            <a:off x="4041451" y="5717662"/>
            <a:ext cx="3966055" cy="40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Balanced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2F0B9-8E1D-4FC2-B2BD-9310737CEFA2}"/>
              </a:ext>
            </a:extLst>
          </p:cNvPr>
          <p:cNvSpPr/>
          <p:nvPr/>
        </p:nvSpPr>
        <p:spPr>
          <a:xfrm>
            <a:off x="2697529" y="1945250"/>
            <a:ext cx="2821488" cy="11046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CAE76260-5813-4BB0-9F9F-C9E9FBB5E850}"/>
              </a:ext>
            </a:extLst>
          </p:cNvPr>
          <p:cNvSpPr/>
          <p:nvPr/>
        </p:nvSpPr>
        <p:spPr>
          <a:xfrm>
            <a:off x="6774083" y="1959076"/>
            <a:ext cx="1887445" cy="147540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C689C90F-CB8B-4213-9142-4A57CE5579AB}"/>
              </a:ext>
            </a:extLst>
          </p:cNvPr>
          <p:cNvSpPr/>
          <p:nvPr/>
        </p:nvSpPr>
        <p:spPr>
          <a:xfrm>
            <a:off x="4278483" y="4141793"/>
            <a:ext cx="3635034" cy="149101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7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13" grpId="0" animBg="1"/>
      <p:bldP spid="3" grpId="0" animBg="1"/>
      <p:bldP spid="615" grpId="0" animBg="1"/>
      <p:bldP spid="6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42415"/>
            <a:ext cx="12192000" cy="61239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-58424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Business Intelligence Team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2138124"/>
            <a:ext cx="4952449" cy="3086914"/>
          </a:xfrm>
          <a:prstGeom prst="rect">
            <a:avLst/>
          </a:prstGeom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60" y="2138124"/>
            <a:ext cx="4832039" cy="3086914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387492" y="1387328"/>
            <a:ext cx="4990051" cy="595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Analysis Services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5807593" y="1346047"/>
            <a:ext cx="4665306" cy="678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Analysis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9ADB6-8503-433C-B131-8843A6A5E467}"/>
              </a:ext>
            </a:extLst>
          </p:cNvPr>
          <p:cNvSpPr/>
          <p:nvPr/>
        </p:nvSpPr>
        <p:spPr>
          <a:xfrm>
            <a:off x="534377" y="5557371"/>
            <a:ext cx="9053533" cy="10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Enables the BI Team to Have a Bigger Business Impact!!!</a:t>
            </a:r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3064"/>
            <a:ext cx="12192000" cy="25236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The Wild West </a:t>
            </a:r>
            <a:br>
              <a:rPr lang="en-US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and</a:t>
            </a:r>
            <a:br>
              <a:rPr lang="en-US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Data Model Proliferation</a:t>
            </a:r>
          </a:p>
        </p:txBody>
      </p:sp>
      <p:pic>
        <p:nvPicPr>
          <p:cNvPr id="2050" name="Picture 2" descr="Rodeo Cowboy by j4p4n">
            <a:extLst>
              <a:ext uri="{FF2B5EF4-FFF2-40B4-BE49-F238E27FC236}">
                <a16:creationId xmlns:a16="http://schemas.microsoft.com/office/drawing/2014/main" id="{9699F7DD-AAB6-43D8-9ED3-B8E303EE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9" y="3913260"/>
            <a:ext cx="1996751" cy="27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71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22" y="9824"/>
            <a:ext cx="12072165" cy="899537"/>
          </a:xfrm>
        </p:spPr>
        <p:txBody>
          <a:bodyPr/>
          <a:lstStyle/>
          <a:p>
            <a:pPr algn="ctr"/>
            <a:r>
              <a:rPr lang="en-US" sz="352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 Duplication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EE313-97A2-4FB5-9AA6-50BE1CE2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0" y="2267479"/>
            <a:ext cx="2952620" cy="1779042"/>
          </a:xfrm>
          <a:prstGeom prst="rect">
            <a:avLst/>
          </a:prstGeom>
        </p:spPr>
      </p:pic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31263C2-F2F8-4FC2-A657-997FBA521A9E}"/>
              </a:ext>
            </a:extLst>
          </p:cNvPr>
          <p:cNvSpPr/>
          <p:nvPr/>
        </p:nvSpPr>
        <p:spPr bwMode="auto">
          <a:xfrm>
            <a:off x="1082871" y="2888132"/>
            <a:ext cx="2241062" cy="829783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836C3-7A8C-4DFE-AC50-17DEFFCA8105}"/>
              </a:ext>
            </a:extLst>
          </p:cNvPr>
          <p:cNvSpPr txBox="1"/>
          <p:nvPr/>
        </p:nvSpPr>
        <p:spPr>
          <a:xfrm>
            <a:off x="1259350" y="3121867"/>
            <a:ext cx="1962703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1"/>
                </a:solidFill>
              </a:rPr>
              <a:t>Tabular Data Model</a:t>
            </a:r>
          </a:p>
        </p:txBody>
      </p:sp>
      <p:pic>
        <p:nvPicPr>
          <p:cNvPr id="23" name="Picture 2" descr="Female Computer User (#8) by oksmith">
            <a:extLst>
              <a:ext uri="{FF2B5EF4-FFF2-40B4-BE49-F238E27FC236}">
                <a16:creationId xmlns:a16="http://schemas.microsoft.com/office/drawing/2014/main" id="{5C8D2CFE-D81C-429D-B4DE-DBB64C0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85" y="1115637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7DAD5D-7372-4393-8C21-073C1B6423A1}"/>
              </a:ext>
            </a:extLst>
          </p:cNvPr>
          <p:cNvSpPr/>
          <p:nvPr/>
        </p:nvSpPr>
        <p:spPr>
          <a:xfrm>
            <a:off x="194537" y="6410798"/>
            <a:ext cx="4068654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76" dirty="0">
                <a:solidFill>
                  <a:schemeClr val="bg1"/>
                </a:solidFill>
              </a:rPr>
              <a:t>https://openclipart.org/detail/297836/female-computer-user-8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F82842-A226-48E3-ACEE-1322E3C4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90" y="2273479"/>
            <a:ext cx="2952620" cy="1779042"/>
          </a:xfrm>
          <a:prstGeom prst="rect">
            <a:avLst/>
          </a:prstGeom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22BBD21-9832-4596-920C-A3EE67A3E221}"/>
              </a:ext>
            </a:extLst>
          </p:cNvPr>
          <p:cNvSpPr/>
          <p:nvPr/>
        </p:nvSpPr>
        <p:spPr bwMode="auto">
          <a:xfrm>
            <a:off x="5122151" y="2843361"/>
            <a:ext cx="2241062" cy="829783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7511F-A2F0-4E42-9BB2-DB7105EE9764}"/>
              </a:ext>
            </a:extLst>
          </p:cNvPr>
          <p:cNvSpPr txBox="1"/>
          <p:nvPr/>
        </p:nvSpPr>
        <p:spPr>
          <a:xfrm>
            <a:off x="5300198" y="3121867"/>
            <a:ext cx="1962703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1"/>
                </a:solidFill>
              </a:rPr>
              <a:t>Tabular Data Model</a:t>
            </a:r>
          </a:p>
        </p:txBody>
      </p:sp>
      <p:pic>
        <p:nvPicPr>
          <p:cNvPr id="18" name="Picture 2" descr="Female Computer User (#8) by oksmith">
            <a:extLst>
              <a:ext uri="{FF2B5EF4-FFF2-40B4-BE49-F238E27FC236}">
                <a16:creationId xmlns:a16="http://schemas.microsoft.com/office/drawing/2014/main" id="{1B683118-B4F2-4232-8BD4-3D62FE18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77" y="1121636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ABFAAA-DC33-47AB-A3F4-06269F789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950" y="2267479"/>
            <a:ext cx="2952620" cy="1779042"/>
          </a:xfrm>
          <a:prstGeom prst="rect">
            <a:avLst/>
          </a:prstGeom>
        </p:spPr>
      </p:pic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30D8F3E9-DB23-47C1-94CF-E63D5341CCD9}"/>
              </a:ext>
            </a:extLst>
          </p:cNvPr>
          <p:cNvSpPr/>
          <p:nvPr/>
        </p:nvSpPr>
        <p:spPr bwMode="auto">
          <a:xfrm>
            <a:off x="9053391" y="2888132"/>
            <a:ext cx="2241062" cy="829783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7BB44-EDB5-456A-BAC1-137A8D1341FD}"/>
              </a:ext>
            </a:extLst>
          </p:cNvPr>
          <p:cNvSpPr txBox="1"/>
          <p:nvPr/>
        </p:nvSpPr>
        <p:spPr>
          <a:xfrm>
            <a:off x="9229871" y="3121867"/>
            <a:ext cx="1962703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1"/>
                </a:solidFill>
              </a:rPr>
              <a:t>Tabular Data Model</a:t>
            </a:r>
          </a:p>
        </p:txBody>
      </p:sp>
      <p:pic>
        <p:nvPicPr>
          <p:cNvPr id="24" name="Picture 2" descr="Female Computer User (#8) by oksmith">
            <a:extLst>
              <a:ext uri="{FF2B5EF4-FFF2-40B4-BE49-F238E27FC236}">
                <a16:creationId xmlns:a16="http://schemas.microsoft.com/office/drawing/2014/main" id="{197B30B8-C0F2-49E7-9605-618C28E26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305" y="1115637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909"/>
            <a:ext cx="12072165" cy="899537"/>
          </a:xfrm>
        </p:spPr>
        <p:txBody>
          <a:bodyPr/>
          <a:lstStyle/>
          <a:p>
            <a:pPr algn="ctr"/>
            <a:r>
              <a:rPr lang="en-US" sz="352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Duplication Spreads Fast!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7DAD5D-7372-4393-8C21-073C1B6423A1}"/>
              </a:ext>
            </a:extLst>
          </p:cNvPr>
          <p:cNvSpPr/>
          <p:nvPr/>
        </p:nvSpPr>
        <p:spPr>
          <a:xfrm>
            <a:off x="194537" y="6410798"/>
            <a:ext cx="4068654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76" dirty="0">
                <a:solidFill>
                  <a:schemeClr val="bg1"/>
                </a:solidFill>
              </a:rPr>
              <a:t>https://openclipart.org/detail/297836/female-computer-user-8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01B8355-25EB-4AAC-A963-24162EFF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83" y="1764889"/>
            <a:ext cx="1382051" cy="832727"/>
          </a:xfrm>
          <a:prstGeom prst="rect">
            <a:avLst/>
          </a:prstGeom>
        </p:spPr>
      </p:pic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551C4118-F5E4-4420-91B1-8DCBE6A79EE6}"/>
              </a:ext>
            </a:extLst>
          </p:cNvPr>
          <p:cNvSpPr/>
          <p:nvPr/>
        </p:nvSpPr>
        <p:spPr bwMode="auto">
          <a:xfrm>
            <a:off x="1035113" y="2054593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6EC9DB-E1E6-4E59-B2AA-69B2A6CCC989}"/>
              </a:ext>
            </a:extLst>
          </p:cNvPr>
          <p:cNvSpPr txBox="1"/>
          <p:nvPr/>
        </p:nvSpPr>
        <p:spPr>
          <a:xfrm>
            <a:off x="968575" y="2104510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76" name="Picture 2" descr="Female Computer User (#8) by oksmith">
            <a:extLst>
              <a:ext uri="{FF2B5EF4-FFF2-40B4-BE49-F238E27FC236}">
                <a16:creationId xmlns:a16="http://schemas.microsoft.com/office/drawing/2014/main" id="{2F49F131-F984-4A11-9F83-E7BC707D1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2" y="1058540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0FA5243-202A-485D-9E46-B3B45C7D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20" y="1760754"/>
            <a:ext cx="1382051" cy="832727"/>
          </a:xfrm>
          <a:prstGeom prst="rect">
            <a:avLst/>
          </a:prstGeom>
        </p:spPr>
      </p:pic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AE5DD2C6-5762-4A52-93AD-0032144676E5}"/>
              </a:ext>
            </a:extLst>
          </p:cNvPr>
          <p:cNvSpPr/>
          <p:nvPr/>
        </p:nvSpPr>
        <p:spPr bwMode="auto">
          <a:xfrm>
            <a:off x="2814150" y="2050458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7D0169-DD8D-4FE6-95B1-E934ABB5725E}"/>
              </a:ext>
            </a:extLst>
          </p:cNvPr>
          <p:cNvSpPr txBox="1"/>
          <p:nvPr/>
        </p:nvSpPr>
        <p:spPr>
          <a:xfrm>
            <a:off x="2747612" y="2100375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80" name="Picture 2" descr="Female Computer User (#8) by oksmith">
            <a:extLst>
              <a:ext uri="{FF2B5EF4-FFF2-40B4-BE49-F238E27FC236}">
                <a16:creationId xmlns:a16="http://schemas.microsoft.com/office/drawing/2014/main" id="{B9E34CBC-6FF3-446B-8EBF-2F1E276E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69" y="1054405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71A166-8267-41F4-B12E-610266C3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02" y="1760754"/>
            <a:ext cx="1382051" cy="832727"/>
          </a:xfrm>
          <a:prstGeom prst="rect">
            <a:avLst/>
          </a:prstGeom>
        </p:spPr>
      </p:pic>
      <p:sp>
        <p:nvSpPr>
          <p:cNvPr id="82" name="Flowchart: Magnetic Disk 81">
            <a:extLst>
              <a:ext uri="{FF2B5EF4-FFF2-40B4-BE49-F238E27FC236}">
                <a16:creationId xmlns:a16="http://schemas.microsoft.com/office/drawing/2014/main" id="{D4380C39-0EC2-4083-B29C-250FF8B79C74}"/>
              </a:ext>
            </a:extLst>
          </p:cNvPr>
          <p:cNvSpPr/>
          <p:nvPr/>
        </p:nvSpPr>
        <p:spPr bwMode="auto">
          <a:xfrm>
            <a:off x="4610232" y="2050458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D2BCF7-667C-4C1B-A0AE-A17E0734F3C4}"/>
              </a:ext>
            </a:extLst>
          </p:cNvPr>
          <p:cNvSpPr txBox="1"/>
          <p:nvPr/>
        </p:nvSpPr>
        <p:spPr>
          <a:xfrm>
            <a:off x="4543694" y="2100375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84" name="Picture 2" descr="Female Computer User (#8) by oksmith">
            <a:extLst>
              <a:ext uri="{FF2B5EF4-FFF2-40B4-BE49-F238E27FC236}">
                <a16:creationId xmlns:a16="http://schemas.microsoft.com/office/drawing/2014/main" id="{E7F36663-C5BA-49C9-9C03-DE979265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51" y="1054405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819A318-C017-4376-B314-389558AB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67" y="1749220"/>
            <a:ext cx="1382051" cy="832727"/>
          </a:xfrm>
          <a:prstGeom prst="rect">
            <a:avLst/>
          </a:prstGeom>
        </p:spPr>
      </p:pic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DF2835D5-57DA-4B90-92FD-6E734282E0D0}"/>
              </a:ext>
            </a:extLst>
          </p:cNvPr>
          <p:cNvSpPr/>
          <p:nvPr/>
        </p:nvSpPr>
        <p:spPr bwMode="auto">
          <a:xfrm>
            <a:off x="6350897" y="2038924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A03157-3106-4439-B5BE-F8ADD8FC6E3A}"/>
              </a:ext>
            </a:extLst>
          </p:cNvPr>
          <p:cNvSpPr txBox="1"/>
          <p:nvPr/>
        </p:nvSpPr>
        <p:spPr>
          <a:xfrm>
            <a:off x="6284359" y="2088841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88" name="Picture 2" descr="Female Computer User (#8) by oksmith">
            <a:extLst>
              <a:ext uri="{FF2B5EF4-FFF2-40B4-BE49-F238E27FC236}">
                <a16:creationId xmlns:a16="http://schemas.microsoft.com/office/drawing/2014/main" id="{62653088-FE2A-4962-A72F-B822BBF2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16" y="1042871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03A4CF1-6FCF-4166-83FA-F6D98118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94" y="1749220"/>
            <a:ext cx="1382051" cy="832727"/>
          </a:xfrm>
          <a:prstGeom prst="rect">
            <a:avLst/>
          </a:prstGeom>
        </p:spPr>
      </p:pic>
      <p:sp>
        <p:nvSpPr>
          <p:cNvPr id="90" name="Flowchart: Magnetic Disk 89">
            <a:extLst>
              <a:ext uri="{FF2B5EF4-FFF2-40B4-BE49-F238E27FC236}">
                <a16:creationId xmlns:a16="http://schemas.microsoft.com/office/drawing/2014/main" id="{AD65854C-7C13-4D1F-9D51-1F7939500FC1}"/>
              </a:ext>
            </a:extLst>
          </p:cNvPr>
          <p:cNvSpPr/>
          <p:nvPr/>
        </p:nvSpPr>
        <p:spPr bwMode="auto">
          <a:xfrm>
            <a:off x="8164024" y="2038924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72331-8F7E-44FC-9E02-FFE6A2111212}"/>
              </a:ext>
            </a:extLst>
          </p:cNvPr>
          <p:cNvSpPr txBox="1"/>
          <p:nvPr/>
        </p:nvSpPr>
        <p:spPr>
          <a:xfrm>
            <a:off x="8097486" y="2088841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92" name="Picture 2" descr="Female Computer User (#8) by oksmith">
            <a:extLst>
              <a:ext uri="{FF2B5EF4-FFF2-40B4-BE49-F238E27FC236}">
                <a16:creationId xmlns:a16="http://schemas.microsoft.com/office/drawing/2014/main" id="{B4FCCCD9-BF62-4C28-BED7-DBA2EB2E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343" y="1042871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AD5439D-4455-4E65-9F41-E9CECF1C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781" y="1719025"/>
            <a:ext cx="1382051" cy="832727"/>
          </a:xfrm>
          <a:prstGeom prst="rect">
            <a:avLst/>
          </a:prstGeom>
        </p:spPr>
      </p:pic>
      <p:sp>
        <p:nvSpPr>
          <p:cNvPr id="94" name="Flowchart: Magnetic Disk 93">
            <a:extLst>
              <a:ext uri="{FF2B5EF4-FFF2-40B4-BE49-F238E27FC236}">
                <a16:creationId xmlns:a16="http://schemas.microsoft.com/office/drawing/2014/main" id="{46BBD962-83A0-40A7-ABD6-5EAAB9B6C789}"/>
              </a:ext>
            </a:extLst>
          </p:cNvPr>
          <p:cNvSpPr/>
          <p:nvPr/>
        </p:nvSpPr>
        <p:spPr bwMode="auto">
          <a:xfrm>
            <a:off x="9925311" y="2008729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62F93E-563B-46CF-A4FA-943D6A54874F}"/>
              </a:ext>
            </a:extLst>
          </p:cNvPr>
          <p:cNvSpPr txBox="1"/>
          <p:nvPr/>
        </p:nvSpPr>
        <p:spPr>
          <a:xfrm>
            <a:off x="9858773" y="2058646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96" name="Picture 2" descr="Female Computer User (#8) by oksmith">
            <a:extLst>
              <a:ext uri="{FF2B5EF4-FFF2-40B4-BE49-F238E27FC236}">
                <a16:creationId xmlns:a16="http://schemas.microsoft.com/office/drawing/2014/main" id="{BF2DAF62-C767-43D2-A0A7-CB5223C9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30" y="1012676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08EDD3A-E6A7-4524-AD83-1327E68D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9" y="3510474"/>
            <a:ext cx="1382051" cy="832727"/>
          </a:xfrm>
          <a:prstGeom prst="rect">
            <a:avLst/>
          </a:prstGeom>
        </p:spPr>
      </p:pic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13D09A6C-EBD4-4437-BB92-4DC736C790E4}"/>
              </a:ext>
            </a:extLst>
          </p:cNvPr>
          <p:cNvSpPr/>
          <p:nvPr/>
        </p:nvSpPr>
        <p:spPr bwMode="auto">
          <a:xfrm>
            <a:off x="1093699" y="3800178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5E6D80-8196-44A5-B4EA-89DF4B051F28}"/>
              </a:ext>
            </a:extLst>
          </p:cNvPr>
          <p:cNvSpPr txBox="1"/>
          <p:nvPr/>
        </p:nvSpPr>
        <p:spPr>
          <a:xfrm>
            <a:off x="1027161" y="3850095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00" name="Picture 2" descr="Female Computer User (#8) by oksmith">
            <a:extLst>
              <a:ext uri="{FF2B5EF4-FFF2-40B4-BE49-F238E27FC236}">
                <a16:creationId xmlns:a16="http://schemas.microsoft.com/office/drawing/2014/main" id="{BD1D079E-FD77-419B-85F4-A781F142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18" y="2804125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1EF699A-8756-41E0-931D-3688AE6D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6" y="3506339"/>
            <a:ext cx="1382051" cy="832727"/>
          </a:xfrm>
          <a:prstGeom prst="rect">
            <a:avLst/>
          </a:prstGeom>
        </p:spPr>
      </p:pic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4113B99D-71D7-4BA7-BD95-1FDB88A4E40B}"/>
              </a:ext>
            </a:extLst>
          </p:cNvPr>
          <p:cNvSpPr/>
          <p:nvPr/>
        </p:nvSpPr>
        <p:spPr bwMode="auto">
          <a:xfrm>
            <a:off x="2872736" y="3796043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786F84-10A4-4E57-9315-87D4A7D80906}"/>
              </a:ext>
            </a:extLst>
          </p:cNvPr>
          <p:cNvSpPr txBox="1"/>
          <p:nvPr/>
        </p:nvSpPr>
        <p:spPr>
          <a:xfrm>
            <a:off x="2806198" y="3845960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04" name="Picture 2" descr="Female Computer User (#8) by oksmith">
            <a:extLst>
              <a:ext uri="{FF2B5EF4-FFF2-40B4-BE49-F238E27FC236}">
                <a16:creationId xmlns:a16="http://schemas.microsoft.com/office/drawing/2014/main" id="{086D6B01-8608-4E28-8C46-C0EEF697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55" y="2799990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2ECFC00-4891-4389-B369-E96D86CE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8" y="3506339"/>
            <a:ext cx="1382051" cy="832727"/>
          </a:xfrm>
          <a:prstGeom prst="rect">
            <a:avLst/>
          </a:prstGeom>
        </p:spPr>
      </p:pic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8BB1B736-4370-4410-AAA8-61C8EF2898AC}"/>
              </a:ext>
            </a:extLst>
          </p:cNvPr>
          <p:cNvSpPr/>
          <p:nvPr/>
        </p:nvSpPr>
        <p:spPr bwMode="auto">
          <a:xfrm>
            <a:off x="4668818" y="3796043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E1B0A7-8C1B-408D-B2D3-995DD43ED32F}"/>
              </a:ext>
            </a:extLst>
          </p:cNvPr>
          <p:cNvSpPr txBox="1"/>
          <p:nvPr/>
        </p:nvSpPr>
        <p:spPr>
          <a:xfrm>
            <a:off x="4602280" y="3845960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08" name="Picture 2" descr="Female Computer User (#8) by oksmith">
            <a:extLst>
              <a:ext uri="{FF2B5EF4-FFF2-40B4-BE49-F238E27FC236}">
                <a16:creationId xmlns:a16="http://schemas.microsoft.com/office/drawing/2014/main" id="{22E496DF-E36D-46A5-87BD-8145D804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37" y="2799990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2696625-D3CA-45D1-8DB5-320F2C9D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953" y="3494805"/>
            <a:ext cx="1382051" cy="832727"/>
          </a:xfrm>
          <a:prstGeom prst="rect">
            <a:avLst/>
          </a:prstGeom>
        </p:spPr>
      </p:pic>
      <p:sp>
        <p:nvSpPr>
          <p:cNvPr id="110" name="Flowchart: Magnetic Disk 109">
            <a:extLst>
              <a:ext uri="{FF2B5EF4-FFF2-40B4-BE49-F238E27FC236}">
                <a16:creationId xmlns:a16="http://schemas.microsoft.com/office/drawing/2014/main" id="{9817B36A-0D10-4C92-A77C-839DB05DB975}"/>
              </a:ext>
            </a:extLst>
          </p:cNvPr>
          <p:cNvSpPr/>
          <p:nvPr/>
        </p:nvSpPr>
        <p:spPr bwMode="auto">
          <a:xfrm>
            <a:off x="6409483" y="3784509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BFDFFAA-DFDC-4AF0-995F-CE9F591DFB75}"/>
              </a:ext>
            </a:extLst>
          </p:cNvPr>
          <p:cNvSpPr txBox="1"/>
          <p:nvPr/>
        </p:nvSpPr>
        <p:spPr>
          <a:xfrm>
            <a:off x="6342945" y="3834426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12" name="Picture 2" descr="Female Computer User (#8) by oksmith">
            <a:extLst>
              <a:ext uri="{FF2B5EF4-FFF2-40B4-BE49-F238E27FC236}">
                <a16:creationId xmlns:a16="http://schemas.microsoft.com/office/drawing/2014/main" id="{07ECBF7A-2D74-47DC-BDF6-FDF0DD5F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2" y="2788456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FC99840-B4F7-4EC1-AA20-4C0B6C6B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080" y="3494805"/>
            <a:ext cx="1382051" cy="832727"/>
          </a:xfrm>
          <a:prstGeom prst="rect">
            <a:avLst/>
          </a:prstGeom>
        </p:spPr>
      </p:pic>
      <p:sp>
        <p:nvSpPr>
          <p:cNvPr id="114" name="Flowchart: Magnetic Disk 113">
            <a:extLst>
              <a:ext uri="{FF2B5EF4-FFF2-40B4-BE49-F238E27FC236}">
                <a16:creationId xmlns:a16="http://schemas.microsoft.com/office/drawing/2014/main" id="{8E6CFD30-1C50-48D1-BF8D-4157B5E53452}"/>
              </a:ext>
            </a:extLst>
          </p:cNvPr>
          <p:cNvSpPr/>
          <p:nvPr/>
        </p:nvSpPr>
        <p:spPr bwMode="auto">
          <a:xfrm>
            <a:off x="8222610" y="3784509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3A047D-E7EF-4D1E-AABA-082C0B040320}"/>
              </a:ext>
            </a:extLst>
          </p:cNvPr>
          <p:cNvSpPr txBox="1"/>
          <p:nvPr/>
        </p:nvSpPr>
        <p:spPr>
          <a:xfrm>
            <a:off x="8156072" y="3834426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16" name="Picture 2" descr="Female Computer User (#8) by oksmith">
            <a:extLst>
              <a:ext uri="{FF2B5EF4-FFF2-40B4-BE49-F238E27FC236}">
                <a16:creationId xmlns:a16="http://schemas.microsoft.com/office/drawing/2014/main" id="{BF060992-C530-46B4-BC7D-D9569AD2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29" y="2788456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0831ECA-3AAF-4C4F-978F-5C64D129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367" y="3464610"/>
            <a:ext cx="1382051" cy="832727"/>
          </a:xfrm>
          <a:prstGeom prst="rect">
            <a:avLst/>
          </a:prstGeom>
        </p:spPr>
      </p:pic>
      <p:sp>
        <p:nvSpPr>
          <p:cNvPr id="118" name="Flowchart: Magnetic Disk 117">
            <a:extLst>
              <a:ext uri="{FF2B5EF4-FFF2-40B4-BE49-F238E27FC236}">
                <a16:creationId xmlns:a16="http://schemas.microsoft.com/office/drawing/2014/main" id="{45357ADA-A56E-481B-A7F3-E3759F49796A}"/>
              </a:ext>
            </a:extLst>
          </p:cNvPr>
          <p:cNvSpPr/>
          <p:nvPr/>
        </p:nvSpPr>
        <p:spPr bwMode="auto">
          <a:xfrm>
            <a:off x="9983897" y="3754314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B01795-AB25-4A8E-BD9E-D5B25CEE55DC}"/>
              </a:ext>
            </a:extLst>
          </p:cNvPr>
          <p:cNvSpPr txBox="1"/>
          <p:nvPr/>
        </p:nvSpPr>
        <p:spPr>
          <a:xfrm>
            <a:off x="9917359" y="3804231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20" name="Picture 2" descr="Female Computer User (#8) by oksmith">
            <a:extLst>
              <a:ext uri="{FF2B5EF4-FFF2-40B4-BE49-F238E27FC236}">
                <a16:creationId xmlns:a16="http://schemas.microsoft.com/office/drawing/2014/main" id="{2A7948A4-C815-443B-B636-AD1DD9C5F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216" y="2758261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D469CC0-B9AF-4CD1-98D1-48856853F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69" y="5427054"/>
            <a:ext cx="1382051" cy="832727"/>
          </a:xfrm>
          <a:prstGeom prst="rect">
            <a:avLst/>
          </a:prstGeom>
        </p:spPr>
      </p:pic>
      <p:sp>
        <p:nvSpPr>
          <p:cNvPr id="122" name="Flowchart: Magnetic Disk 121">
            <a:extLst>
              <a:ext uri="{FF2B5EF4-FFF2-40B4-BE49-F238E27FC236}">
                <a16:creationId xmlns:a16="http://schemas.microsoft.com/office/drawing/2014/main" id="{F595E4C9-85DB-4FFA-A0B0-36DA58D0B4FE}"/>
              </a:ext>
            </a:extLst>
          </p:cNvPr>
          <p:cNvSpPr/>
          <p:nvPr/>
        </p:nvSpPr>
        <p:spPr bwMode="auto">
          <a:xfrm>
            <a:off x="1093699" y="5716758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ACAEA4-3CD7-4742-BD21-B34158CB150F}"/>
              </a:ext>
            </a:extLst>
          </p:cNvPr>
          <p:cNvSpPr txBox="1"/>
          <p:nvPr/>
        </p:nvSpPr>
        <p:spPr>
          <a:xfrm>
            <a:off x="1027161" y="5766675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24" name="Picture 2" descr="Female Computer User (#8) by oksmith">
            <a:extLst>
              <a:ext uri="{FF2B5EF4-FFF2-40B4-BE49-F238E27FC236}">
                <a16:creationId xmlns:a16="http://schemas.microsoft.com/office/drawing/2014/main" id="{BA5E618A-C352-4444-B937-C1FA08F0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18" y="4720705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48DB8B8-4B57-44C6-B1F6-D5C5115A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6" y="5422919"/>
            <a:ext cx="1382051" cy="832727"/>
          </a:xfrm>
          <a:prstGeom prst="rect">
            <a:avLst/>
          </a:prstGeom>
        </p:spPr>
      </p:pic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DC21BFD5-0F16-4795-B9FD-18F837A8BCE2}"/>
              </a:ext>
            </a:extLst>
          </p:cNvPr>
          <p:cNvSpPr/>
          <p:nvPr/>
        </p:nvSpPr>
        <p:spPr bwMode="auto">
          <a:xfrm>
            <a:off x="2872736" y="5712623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5B2E9A6-5285-4AEC-A77D-D78CBC990587}"/>
              </a:ext>
            </a:extLst>
          </p:cNvPr>
          <p:cNvSpPr txBox="1"/>
          <p:nvPr/>
        </p:nvSpPr>
        <p:spPr>
          <a:xfrm>
            <a:off x="2806198" y="5762540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28" name="Picture 2" descr="Female Computer User (#8) by oksmith">
            <a:extLst>
              <a:ext uri="{FF2B5EF4-FFF2-40B4-BE49-F238E27FC236}">
                <a16:creationId xmlns:a16="http://schemas.microsoft.com/office/drawing/2014/main" id="{66DCBC39-3EDD-4873-83BD-A0854562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55" y="4716570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5B5697DD-E828-45B9-B22B-BF7840BE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8" y="5422919"/>
            <a:ext cx="1382051" cy="832727"/>
          </a:xfrm>
          <a:prstGeom prst="rect">
            <a:avLst/>
          </a:prstGeom>
        </p:spPr>
      </p:pic>
      <p:sp>
        <p:nvSpPr>
          <p:cNvPr id="130" name="Flowchart: Magnetic Disk 129">
            <a:extLst>
              <a:ext uri="{FF2B5EF4-FFF2-40B4-BE49-F238E27FC236}">
                <a16:creationId xmlns:a16="http://schemas.microsoft.com/office/drawing/2014/main" id="{514371DF-3E84-4C1F-A4D9-D7C1DDE5AE49}"/>
              </a:ext>
            </a:extLst>
          </p:cNvPr>
          <p:cNvSpPr/>
          <p:nvPr/>
        </p:nvSpPr>
        <p:spPr bwMode="auto">
          <a:xfrm>
            <a:off x="4668818" y="5712623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EC6A141-C47C-4CDF-A73A-CA8ECF8A577C}"/>
              </a:ext>
            </a:extLst>
          </p:cNvPr>
          <p:cNvSpPr txBox="1"/>
          <p:nvPr/>
        </p:nvSpPr>
        <p:spPr>
          <a:xfrm>
            <a:off x="4602280" y="5762540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32" name="Picture 2" descr="Female Computer User (#8) by oksmith">
            <a:extLst>
              <a:ext uri="{FF2B5EF4-FFF2-40B4-BE49-F238E27FC236}">
                <a16:creationId xmlns:a16="http://schemas.microsoft.com/office/drawing/2014/main" id="{E7EAD59B-5142-46A7-BB87-16D48797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37" y="4716570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8FC3A62-25BC-4848-8281-11C42475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953" y="5411385"/>
            <a:ext cx="1382051" cy="832727"/>
          </a:xfrm>
          <a:prstGeom prst="rect">
            <a:avLst/>
          </a:prstGeom>
        </p:spPr>
      </p:pic>
      <p:sp>
        <p:nvSpPr>
          <p:cNvPr id="134" name="Flowchart: Magnetic Disk 133">
            <a:extLst>
              <a:ext uri="{FF2B5EF4-FFF2-40B4-BE49-F238E27FC236}">
                <a16:creationId xmlns:a16="http://schemas.microsoft.com/office/drawing/2014/main" id="{1EFA78E7-3364-45B2-93A0-246A4D98A4F0}"/>
              </a:ext>
            </a:extLst>
          </p:cNvPr>
          <p:cNvSpPr/>
          <p:nvPr/>
        </p:nvSpPr>
        <p:spPr bwMode="auto">
          <a:xfrm>
            <a:off x="6409483" y="5701089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A7365A-8374-4D70-99E1-44597245FCE6}"/>
              </a:ext>
            </a:extLst>
          </p:cNvPr>
          <p:cNvSpPr txBox="1"/>
          <p:nvPr/>
        </p:nvSpPr>
        <p:spPr>
          <a:xfrm>
            <a:off x="6342945" y="5751006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36" name="Picture 2" descr="Female Computer User (#8) by oksmith">
            <a:extLst>
              <a:ext uri="{FF2B5EF4-FFF2-40B4-BE49-F238E27FC236}">
                <a16:creationId xmlns:a16="http://schemas.microsoft.com/office/drawing/2014/main" id="{3832496E-4E5E-4A61-944E-6278CE52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02" y="4705036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39D613DC-6151-4A58-A002-CD0DE264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080" y="5411385"/>
            <a:ext cx="1382051" cy="832727"/>
          </a:xfrm>
          <a:prstGeom prst="rect">
            <a:avLst/>
          </a:prstGeom>
        </p:spPr>
      </p:pic>
      <p:sp>
        <p:nvSpPr>
          <p:cNvPr id="138" name="Flowchart: Magnetic Disk 137">
            <a:extLst>
              <a:ext uri="{FF2B5EF4-FFF2-40B4-BE49-F238E27FC236}">
                <a16:creationId xmlns:a16="http://schemas.microsoft.com/office/drawing/2014/main" id="{826D3216-08ED-4746-9D2F-89D84D6DED33}"/>
              </a:ext>
            </a:extLst>
          </p:cNvPr>
          <p:cNvSpPr/>
          <p:nvPr/>
        </p:nvSpPr>
        <p:spPr bwMode="auto">
          <a:xfrm>
            <a:off x="8222610" y="5701089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32F913-20E9-4B26-9DA5-3632AAE29AAE}"/>
              </a:ext>
            </a:extLst>
          </p:cNvPr>
          <p:cNvSpPr txBox="1"/>
          <p:nvPr/>
        </p:nvSpPr>
        <p:spPr>
          <a:xfrm>
            <a:off x="8156072" y="5751006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40" name="Picture 2" descr="Female Computer User (#8) by oksmith">
            <a:extLst>
              <a:ext uri="{FF2B5EF4-FFF2-40B4-BE49-F238E27FC236}">
                <a16:creationId xmlns:a16="http://schemas.microsoft.com/office/drawing/2014/main" id="{187DBF9B-ABBA-4846-B9AE-A2642B8D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29" y="4705036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A725721-9C12-4C7F-94C3-637584C5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367" y="5381190"/>
            <a:ext cx="1382051" cy="832727"/>
          </a:xfrm>
          <a:prstGeom prst="rect">
            <a:avLst/>
          </a:prstGeom>
        </p:spPr>
      </p:pic>
      <p:sp>
        <p:nvSpPr>
          <p:cNvPr id="142" name="Flowchart: Magnetic Disk 141">
            <a:extLst>
              <a:ext uri="{FF2B5EF4-FFF2-40B4-BE49-F238E27FC236}">
                <a16:creationId xmlns:a16="http://schemas.microsoft.com/office/drawing/2014/main" id="{F42F03E4-CE00-4D8E-9755-38B582261091}"/>
              </a:ext>
            </a:extLst>
          </p:cNvPr>
          <p:cNvSpPr/>
          <p:nvPr/>
        </p:nvSpPr>
        <p:spPr bwMode="auto">
          <a:xfrm>
            <a:off x="9983897" y="5670894"/>
            <a:ext cx="1112883" cy="400621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CAEFE9-1A4D-47A6-8446-E1FC340E8278}"/>
              </a:ext>
            </a:extLst>
          </p:cNvPr>
          <p:cNvSpPr txBox="1"/>
          <p:nvPr/>
        </p:nvSpPr>
        <p:spPr>
          <a:xfrm>
            <a:off x="9917359" y="5720811"/>
            <a:ext cx="1382050" cy="45585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1"/>
                </a:solidFill>
              </a:rPr>
              <a:t>Tabular  Model</a:t>
            </a:r>
          </a:p>
        </p:txBody>
      </p:sp>
      <p:pic>
        <p:nvPicPr>
          <p:cNvPr id="144" name="Picture 2" descr="Female Computer User (#8) by oksmith">
            <a:extLst>
              <a:ext uri="{FF2B5EF4-FFF2-40B4-BE49-F238E27FC236}">
                <a16:creationId xmlns:a16="http://schemas.microsoft.com/office/drawing/2014/main" id="{AA3AEF8F-1738-4A96-8B28-40089107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216" y="4674841"/>
            <a:ext cx="673980" cy="60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5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22" y="9824"/>
            <a:ext cx="12072165" cy="899537"/>
          </a:xfrm>
        </p:spPr>
        <p:txBody>
          <a:bodyPr/>
          <a:lstStyle/>
          <a:p>
            <a:pPr algn="ctr"/>
            <a:r>
              <a:rPr lang="en-US" sz="352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we could move the model to a high end server?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EE313-97A2-4FB5-9AA6-50BE1CE2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3" y="2531498"/>
            <a:ext cx="2952620" cy="1779042"/>
          </a:xfrm>
          <a:prstGeom prst="rect">
            <a:avLst/>
          </a:prstGeom>
        </p:spPr>
      </p:pic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31263C2-F2F8-4FC2-A657-997FBA521A9E}"/>
              </a:ext>
            </a:extLst>
          </p:cNvPr>
          <p:cNvSpPr/>
          <p:nvPr/>
        </p:nvSpPr>
        <p:spPr bwMode="auto">
          <a:xfrm>
            <a:off x="1240594" y="3152150"/>
            <a:ext cx="2241062" cy="829783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836C3-7A8C-4DFE-AC50-17DEFFCA8105}"/>
              </a:ext>
            </a:extLst>
          </p:cNvPr>
          <p:cNvSpPr txBox="1"/>
          <p:nvPr/>
        </p:nvSpPr>
        <p:spPr>
          <a:xfrm>
            <a:off x="1417074" y="3385886"/>
            <a:ext cx="1962703" cy="506833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1"/>
                </a:solidFill>
              </a:rPr>
              <a:t>Tabular Data Model</a:t>
            </a:r>
          </a:p>
        </p:txBody>
      </p:sp>
      <p:pic>
        <p:nvPicPr>
          <p:cNvPr id="23" name="Picture 2" descr="Female Computer User (#8) by oksmith">
            <a:extLst>
              <a:ext uri="{FF2B5EF4-FFF2-40B4-BE49-F238E27FC236}">
                <a16:creationId xmlns:a16="http://schemas.microsoft.com/office/drawing/2014/main" id="{5C8D2CFE-D81C-429D-B4DE-DBB64C0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08" y="1379656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7DAD5D-7372-4393-8C21-073C1B6423A1}"/>
              </a:ext>
            </a:extLst>
          </p:cNvPr>
          <p:cNvSpPr/>
          <p:nvPr/>
        </p:nvSpPr>
        <p:spPr>
          <a:xfrm>
            <a:off x="194537" y="6410798"/>
            <a:ext cx="4068654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76" dirty="0">
                <a:solidFill>
                  <a:schemeClr val="bg1"/>
                </a:solidFill>
              </a:rPr>
              <a:t>https://openclipart.org/detail/297836/female-computer-user-8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EAA75-602B-4773-840F-AAA2DE033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42" y="1513634"/>
            <a:ext cx="2390466" cy="3744503"/>
          </a:xfrm>
          <a:prstGeom prst="rect">
            <a:avLst/>
          </a:prstGeom>
        </p:spPr>
      </p:pic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7B47F945-4C58-4A60-AFE8-C4A98A003DB3}"/>
              </a:ext>
            </a:extLst>
          </p:cNvPr>
          <p:cNvSpPr/>
          <p:nvPr/>
        </p:nvSpPr>
        <p:spPr bwMode="auto">
          <a:xfrm>
            <a:off x="4799387" y="3066142"/>
            <a:ext cx="1651069" cy="1244398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Analysis 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72DA5A-E3DA-42F1-8327-A53D2493CBC9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744773" y="3688341"/>
            <a:ext cx="1054614" cy="0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B29C37-1311-422C-83B0-4C39453F9C4B}"/>
              </a:ext>
            </a:extLst>
          </p:cNvPr>
          <p:cNvSpPr/>
          <p:nvPr/>
        </p:nvSpPr>
        <p:spPr bwMode="auto">
          <a:xfrm>
            <a:off x="7376457" y="1077658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Scale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1A4830D-310D-469A-9A0B-913C491021D4}"/>
              </a:ext>
            </a:extLst>
          </p:cNvPr>
          <p:cNvSpPr/>
          <p:nvPr/>
        </p:nvSpPr>
        <p:spPr bwMode="auto">
          <a:xfrm>
            <a:off x="7376457" y="3081184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Reuse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954F0D1-5987-4F65-9810-AA61758350B0}"/>
              </a:ext>
            </a:extLst>
          </p:cNvPr>
          <p:cNvSpPr/>
          <p:nvPr/>
        </p:nvSpPr>
        <p:spPr bwMode="auto">
          <a:xfrm>
            <a:off x="7376457" y="2079421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High Speed</a:t>
            </a:r>
          </a:p>
        </p:txBody>
      </p:sp>
      <p:sp>
        <p:nvSpPr>
          <p:cNvPr id="3" name="Arrow: Quad 2">
            <a:extLst>
              <a:ext uri="{FF2B5EF4-FFF2-40B4-BE49-F238E27FC236}">
                <a16:creationId xmlns:a16="http://schemas.microsoft.com/office/drawing/2014/main" id="{08144305-453C-4312-8284-8366B2CF984D}"/>
              </a:ext>
            </a:extLst>
          </p:cNvPr>
          <p:cNvSpPr/>
          <p:nvPr/>
        </p:nvSpPr>
        <p:spPr bwMode="auto">
          <a:xfrm rot="3224767">
            <a:off x="1375197" y="2562681"/>
            <a:ext cx="1972135" cy="1985066"/>
          </a:xfrm>
          <a:prstGeom prst="quadArrow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D88D923-CC1D-466E-901F-98B0071EBCA6}"/>
              </a:ext>
            </a:extLst>
          </p:cNvPr>
          <p:cNvSpPr/>
          <p:nvPr/>
        </p:nvSpPr>
        <p:spPr bwMode="auto">
          <a:xfrm>
            <a:off x="5009229" y="5422440"/>
            <a:ext cx="1231383" cy="879940"/>
          </a:xfrm>
          <a:prstGeom prst="flowChartAlternateProcess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BI Team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F48DA9-CABD-4F99-8248-24A465ED564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5624922" y="4310540"/>
            <a:ext cx="15827" cy="1112536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AE664A1-CA44-481D-AA75-1F27D7539EEA}"/>
              </a:ext>
            </a:extLst>
          </p:cNvPr>
          <p:cNvSpPr/>
          <p:nvPr/>
        </p:nvSpPr>
        <p:spPr bwMode="auto">
          <a:xfrm>
            <a:off x="7386163" y="4082947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Single Source of Truth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899FC6A-90B0-4FDD-B91E-3BE13AB8A982}"/>
              </a:ext>
            </a:extLst>
          </p:cNvPr>
          <p:cNvSpPr/>
          <p:nvPr/>
        </p:nvSpPr>
        <p:spPr bwMode="auto">
          <a:xfrm>
            <a:off x="7386163" y="5084710"/>
            <a:ext cx="1494040" cy="521452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Governance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FA3AC74-9BE4-4D5A-B7A6-3179E82ECA5B}"/>
              </a:ext>
            </a:extLst>
          </p:cNvPr>
          <p:cNvSpPr/>
          <p:nvPr/>
        </p:nvSpPr>
        <p:spPr bwMode="auto">
          <a:xfrm>
            <a:off x="7376457" y="6007318"/>
            <a:ext cx="1494040" cy="521452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3354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32" grpId="0" animBg="1"/>
      <p:bldP spid="33" grpId="0" animBg="1"/>
      <p:bldP spid="3" grpId="0" animBg="1"/>
      <p:bldP spid="4" grpId="0" animBg="1"/>
      <p:bldP spid="20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22" y="9824"/>
            <a:ext cx="12072165" cy="899537"/>
          </a:xfrm>
        </p:spPr>
        <p:txBody>
          <a:bodyPr/>
          <a:lstStyle/>
          <a:p>
            <a:pPr algn="ctr"/>
            <a:r>
              <a:rPr lang="en-US" sz="352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Level Self Service 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EE313-97A2-4FB5-9AA6-50BE1CE2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3" y="2843526"/>
            <a:ext cx="1515916" cy="913385"/>
          </a:xfrm>
          <a:prstGeom prst="rect">
            <a:avLst/>
          </a:prstGeom>
        </p:spPr>
      </p:pic>
      <p:pic>
        <p:nvPicPr>
          <p:cNvPr id="23" name="Picture 2" descr="Female Computer User (#8) by oksmith">
            <a:extLst>
              <a:ext uri="{FF2B5EF4-FFF2-40B4-BE49-F238E27FC236}">
                <a16:creationId xmlns:a16="http://schemas.microsoft.com/office/drawing/2014/main" id="{5C8D2CFE-D81C-429D-B4DE-DBB64C0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4" y="1677015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07DAD5D-7372-4393-8C21-073C1B6423A1}"/>
              </a:ext>
            </a:extLst>
          </p:cNvPr>
          <p:cNvSpPr/>
          <p:nvPr/>
        </p:nvSpPr>
        <p:spPr>
          <a:xfrm>
            <a:off x="194537" y="6410798"/>
            <a:ext cx="4068654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76" dirty="0">
                <a:solidFill>
                  <a:schemeClr val="bg1"/>
                </a:solidFill>
              </a:rPr>
              <a:t>https://openclipart.org/detail/297836/female-computer-user-8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EAA75-602B-4773-840F-AAA2DE033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873" y="1810993"/>
            <a:ext cx="2390466" cy="3744503"/>
          </a:xfrm>
          <a:prstGeom prst="rect">
            <a:avLst/>
          </a:prstGeom>
        </p:spPr>
      </p:pic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7B47F945-4C58-4A60-AFE8-C4A98A003DB3}"/>
              </a:ext>
            </a:extLst>
          </p:cNvPr>
          <p:cNvSpPr/>
          <p:nvPr/>
        </p:nvSpPr>
        <p:spPr bwMode="auto">
          <a:xfrm>
            <a:off x="5462918" y="3363501"/>
            <a:ext cx="1651069" cy="1244398"/>
          </a:xfrm>
          <a:prstGeom prst="flowChartMagneticDisk">
            <a:avLst/>
          </a:prstGeom>
          <a:solidFill>
            <a:srgbClr val="0078D7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Analysis 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72DA5A-E3DA-42F1-8327-A53D2493CBC9}"/>
              </a:ext>
            </a:extLst>
          </p:cNvPr>
          <p:cNvCxnSpPr>
            <a:cxnSpLocks/>
          </p:cNvCxnSpPr>
          <p:nvPr/>
        </p:nvCxnSpPr>
        <p:spPr>
          <a:xfrm>
            <a:off x="2400134" y="3363501"/>
            <a:ext cx="2988083" cy="645996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4B29C37-1311-422C-83B0-4C39453F9C4B}"/>
              </a:ext>
            </a:extLst>
          </p:cNvPr>
          <p:cNvSpPr/>
          <p:nvPr/>
        </p:nvSpPr>
        <p:spPr bwMode="auto">
          <a:xfrm>
            <a:off x="7829440" y="1345009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Lightning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Response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1A4830D-310D-469A-9A0B-913C491021D4}"/>
              </a:ext>
            </a:extLst>
          </p:cNvPr>
          <p:cNvSpPr/>
          <p:nvPr/>
        </p:nvSpPr>
        <p:spPr bwMode="auto">
          <a:xfrm>
            <a:off x="7829440" y="2999915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Reusability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8954F0D1-5987-4F65-9810-AA61758350B0}"/>
              </a:ext>
            </a:extLst>
          </p:cNvPr>
          <p:cNvSpPr/>
          <p:nvPr/>
        </p:nvSpPr>
        <p:spPr bwMode="auto">
          <a:xfrm>
            <a:off x="7829440" y="2172462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Larger Models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B0EDD8-9879-4EF9-A881-15D85A9D1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42" y="1930141"/>
            <a:ext cx="1515916" cy="913385"/>
          </a:xfrm>
          <a:prstGeom prst="rect">
            <a:avLst/>
          </a:prstGeom>
        </p:spPr>
      </p:pic>
      <p:pic>
        <p:nvPicPr>
          <p:cNvPr id="16" name="Picture 2" descr="Female Computer User (#8) by oksmith">
            <a:extLst>
              <a:ext uri="{FF2B5EF4-FFF2-40B4-BE49-F238E27FC236}">
                <a16:creationId xmlns:a16="http://schemas.microsoft.com/office/drawing/2014/main" id="{A1CB0ECF-D99C-45DF-92F3-2233BB27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19" y="781256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198084-BB5D-4744-8365-6D47E161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60" y="4990538"/>
            <a:ext cx="1515916" cy="913385"/>
          </a:xfrm>
          <a:prstGeom prst="rect">
            <a:avLst/>
          </a:prstGeom>
        </p:spPr>
      </p:pic>
      <p:pic>
        <p:nvPicPr>
          <p:cNvPr id="18" name="Picture 2" descr="Female Computer User (#8) by oksmith">
            <a:extLst>
              <a:ext uri="{FF2B5EF4-FFF2-40B4-BE49-F238E27FC236}">
                <a16:creationId xmlns:a16="http://schemas.microsoft.com/office/drawing/2014/main" id="{D143A416-BE7A-45C1-BC5E-39912DF7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01" y="3894510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3B67A4-0994-48ED-89D0-7B1CDCBE4124}"/>
              </a:ext>
            </a:extLst>
          </p:cNvPr>
          <p:cNvCxnSpPr>
            <a:cxnSpLocks/>
          </p:cNvCxnSpPr>
          <p:nvPr/>
        </p:nvCxnSpPr>
        <p:spPr>
          <a:xfrm flipV="1">
            <a:off x="2738179" y="4336712"/>
            <a:ext cx="2650037" cy="960953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6419AC-19CF-4655-AC48-95510968FB6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304001" y="2843526"/>
            <a:ext cx="2084216" cy="901632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6059FBA-56BE-4B2D-986C-057F271919E3}"/>
              </a:ext>
            </a:extLst>
          </p:cNvPr>
          <p:cNvSpPr/>
          <p:nvPr/>
        </p:nvSpPr>
        <p:spPr bwMode="auto">
          <a:xfrm>
            <a:off x="7829440" y="3827369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Governance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5616D52-2DED-43A3-8BC2-EB4C0C062DE1}"/>
              </a:ext>
            </a:extLst>
          </p:cNvPr>
          <p:cNvSpPr/>
          <p:nvPr/>
        </p:nvSpPr>
        <p:spPr bwMode="auto">
          <a:xfrm>
            <a:off x="7829440" y="4654823"/>
            <a:ext cx="1494040" cy="600605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Arial" panose="020B0604020202020204" pitchFamily="34" charset="0"/>
              </a:rPr>
              <a:t>Single Source of Truth</a:t>
            </a:r>
          </a:p>
        </p:txBody>
      </p:sp>
      <p:pic>
        <p:nvPicPr>
          <p:cNvPr id="20" name="Picture 2" descr="Female Computer User (#8) by oksmith">
            <a:extLst>
              <a:ext uri="{FF2B5EF4-FFF2-40B4-BE49-F238E27FC236}">
                <a16:creationId xmlns:a16="http://schemas.microsoft.com/office/drawing/2014/main" id="{30A18C89-04CC-4612-AFF8-1F7A0DDC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12" y="806583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0564BFD-6D3B-493A-B571-C3DB25CD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59" y="6188784"/>
            <a:ext cx="922169" cy="47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10BAB664-6C4C-4725-AD9A-4B922410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71" y="1146452"/>
            <a:ext cx="1536973" cy="5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91994-5E54-4516-8E88-10D44758470B}"/>
              </a:ext>
            </a:extLst>
          </p:cNvPr>
          <p:cNvCxnSpPr>
            <a:stCxn id="2052" idx="2"/>
          </p:cNvCxnSpPr>
          <p:nvPr/>
        </p:nvCxnSpPr>
        <p:spPr>
          <a:xfrm>
            <a:off x="6510357" y="1675505"/>
            <a:ext cx="0" cy="428333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Female Computer User (#8) by oksmith">
            <a:extLst>
              <a:ext uri="{FF2B5EF4-FFF2-40B4-BE49-F238E27FC236}">
                <a16:creationId xmlns:a16="http://schemas.microsoft.com/office/drawing/2014/main" id="{584FBEC4-4EF7-4B8F-A7EF-623E9790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83" y="5743999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9A4ED-0FFF-45F7-8552-EA1E4F1E0BC9}"/>
              </a:ext>
            </a:extLst>
          </p:cNvPr>
          <p:cNvCxnSpPr>
            <a:cxnSpLocks/>
          </p:cNvCxnSpPr>
          <p:nvPr/>
        </p:nvCxnSpPr>
        <p:spPr>
          <a:xfrm flipV="1">
            <a:off x="6510357" y="5410469"/>
            <a:ext cx="1" cy="633104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7E913D9-5198-41C0-B8AF-76683E760FBF}"/>
              </a:ext>
            </a:extLst>
          </p:cNvPr>
          <p:cNvSpPr/>
          <p:nvPr/>
        </p:nvSpPr>
        <p:spPr bwMode="auto">
          <a:xfrm>
            <a:off x="3953568" y="5835452"/>
            <a:ext cx="1091033" cy="423702"/>
          </a:xfrm>
          <a:prstGeom prst="flowChartAlternateProcess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Tableau</a:t>
            </a:r>
          </a:p>
        </p:txBody>
      </p:sp>
      <p:pic>
        <p:nvPicPr>
          <p:cNvPr id="34" name="Picture 2" descr="Female Computer User (#8) by oksmith">
            <a:extLst>
              <a:ext uri="{FF2B5EF4-FFF2-40B4-BE49-F238E27FC236}">
                <a16:creationId xmlns:a16="http://schemas.microsoft.com/office/drawing/2014/main" id="{F6056B99-8B92-4F32-9501-5F59026B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04" y="5317934"/>
            <a:ext cx="1091033" cy="9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2C8366-9554-4A99-8B20-8AB057BFF472}"/>
              </a:ext>
            </a:extLst>
          </p:cNvPr>
          <p:cNvCxnSpPr>
            <a:cxnSpLocks/>
          </p:cNvCxnSpPr>
          <p:nvPr/>
        </p:nvCxnSpPr>
        <p:spPr>
          <a:xfrm flipV="1">
            <a:off x="3685290" y="4607899"/>
            <a:ext cx="1702926" cy="947598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9707501C-4497-4CF1-98CB-E421507053A4}"/>
              </a:ext>
            </a:extLst>
          </p:cNvPr>
          <p:cNvSpPr/>
          <p:nvPr/>
        </p:nvSpPr>
        <p:spPr bwMode="auto">
          <a:xfrm>
            <a:off x="7842171" y="5512991"/>
            <a:ext cx="1494040" cy="521452"/>
          </a:xfrm>
          <a:prstGeom prst="flowChartProcess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27446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 animBg="1"/>
      <p:bldP spid="33" grpId="0" animBg="1"/>
      <p:bldP spid="27" grpId="0" animBg="1"/>
      <p:bldP spid="29" grpId="0" animBg="1"/>
      <p:bldP spid="22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01" y="216698"/>
            <a:ext cx="5899456" cy="899537"/>
          </a:xfrm>
        </p:spPr>
        <p:txBody>
          <a:bodyPr>
            <a:normAutofit/>
          </a:bodyPr>
          <a:lstStyle/>
          <a:p>
            <a:r>
              <a:rPr lang="en-US" sz="352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Services Value Add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22F13-3BB6-4B54-B6DC-D6423E29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41" y="1462163"/>
            <a:ext cx="5817249" cy="4980235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57B39CDE-3AC2-4D13-886B-98C8F801A4EA}"/>
              </a:ext>
            </a:extLst>
          </p:cNvPr>
          <p:cNvSpPr/>
          <p:nvPr/>
        </p:nvSpPr>
        <p:spPr>
          <a:xfrm>
            <a:off x="6829537" y="1326870"/>
            <a:ext cx="2194333" cy="662474"/>
          </a:xfrm>
          <a:prstGeom prst="borderCallout1">
            <a:avLst>
              <a:gd name="adj1" fmla="val 18750"/>
              <a:gd name="adj2" fmla="val -8333"/>
              <a:gd name="adj3" fmla="val 149936"/>
              <a:gd name="adj4" fmla="val -4811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Who Gets Access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387E7596-6D47-4C73-BF1C-6B95971F749E}"/>
              </a:ext>
            </a:extLst>
          </p:cNvPr>
          <p:cNvSpPr/>
          <p:nvPr/>
        </p:nvSpPr>
        <p:spPr>
          <a:xfrm>
            <a:off x="9377264" y="2062065"/>
            <a:ext cx="2194333" cy="662474"/>
          </a:xfrm>
          <a:prstGeom prst="borderCallout1">
            <a:avLst>
              <a:gd name="adj1" fmla="val 18750"/>
              <a:gd name="adj2" fmla="val -8333"/>
              <a:gd name="adj3" fmla="val 131626"/>
              <a:gd name="adj4" fmla="val -6171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Rich Semantic Layer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FB6FE10-52A2-419B-BD5B-B9D0907D2535}"/>
              </a:ext>
            </a:extLst>
          </p:cNvPr>
          <p:cNvSpPr/>
          <p:nvPr/>
        </p:nvSpPr>
        <p:spPr>
          <a:xfrm>
            <a:off x="9377263" y="3429000"/>
            <a:ext cx="2194333" cy="662474"/>
          </a:xfrm>
          <a:prstGeom prst="borderCallout1">
            <a:avLst>
              <a:gd name="adj1" fmla="val 18750"/>
              <a:gd name="adj2" fmla="val -8333"/>
              <a:gd name="adj3" fmla="val 198327"/>
              <a:gd name="adj4" fmla="val -5818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Measures like Profit and ROI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D9C90B6-3171-4491-84F2-C3A499CD5BED}"/>
              </a:ext>
            </a:extLst>
          </p:cNvPr>
          <p:cNvSpPr/>
          <p:nvPr/>
        </p:nvSpPr>
        <p:spPr>
          <a:xfrm>
            <a:off x="908176" y="4096137"/>
            <a:ext cx="2194333" cy="662474"/>
          </a:xfrm>
          <a:prstGeom prst="borderCallout1">
            <a:avLst>
              <a:gd name="adj1" fmla="val 120158"/>
              <a:gd name="adj2" fmla="val 52047"/>
              <a:gd name="adj3" fmla="val 180921"/>
              <a:gd name="adj4" fmla="val 1236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Control</a:t>
            </a:r>
          </a:p>
          <a:p>
            <a:pPr algn="ctr"/>
            <a:r>
              <a:rPr lang="en-US" dirty="0"/>
              <a:t>Model Compare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4FF6CA4-47D6-421D-B2F9-8A344DF4FDCE}"/>
              </a:ext>
            </a:extLst>
          </p:cNvPr>
          <p:cNvSpPr/>
          <p:nvPr/>
        </p:nvSpPr>
        <p:spPr>
          <a:xfrm>
            <a:off x="908177" y="2006468"/>
            <a:ext cx="2194333" cy="662474"/>
          </a:xfrm>
          <a:prstGeom prst="borderCallout1">
            <a:avLst>
              <a:gd name="adj1" fmla="val 120158"/>
              <a:gd name="adj2" fmla="val 52047"/>
              <a:gd name="adj3" fmla="val 206273"/>
              <a:gd name="adj4" fmla="val 111345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of Thought</a:t>
            </a:r>
          </a:p>
        </p:txBody>
      </p:sp>
    </p:spTree>
    <p:extLst>
      <p:ext uri="{BB962C8B-B14F-4D97-AF65-F5344CB8AC3E}">
        <p14:creationId xmlns:p14="http://schemas.microsoft.com/office/powerpoint/2010/main" val="146781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723" y="2073516"/>
            <a:ext cx="12192000" cy="25236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3DCEF-35DD-4455-8CE2-875AED004894}"/>
              </a:ext>
            </a:extLst>
          </p:cNvPr>
          <p:cNvSpPr txBox="1"/>
          <p:nvPr/>
        </p:nvSpPr>
        <p:spPr>
          <a:xfrm>
            <a:off x="167951" y="5906278"/>
            <a:ext cx="852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Azure Analysis Services Web Designer and Importing a Power BI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Creating an Analysis Services Tabular Model in Visual Studio aka SQL Server Data Tools</a:t>
            </a:r>
          </a:p>
        </p:txBody>
      </p:sp>
    </p:spTree>
    <p:extLst>
      <p:ext uri="{BB962C8B-B14F-4D97-AF65-F5344CB8AC3E}">
        <p14:creationId xmlns:p14="http://schemas.microsoft.com/office/powerpoint/2010/main" val="25756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56" y="67408"/>
            <a:ext cx="11655840" cy="899537"/>
          </a:xfrm>
        </p:spPr>
        <p:txBody>
          <a:bodyPr/>
          <a:lstStyle/>
          <a:p>
            <a:r>
              <a:rPr lang="en-US" sz="352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Services and the Ability to Sleep Well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63FD6F-D45A-4A1C-821C-CABA0D806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00" y="1286203"/>
            <a:ext cx="11655078" cy="3242426"/>
          </a:xfrm>
        </p:spPr>
        <p:txBody>
          <a:bodyPr/>
          <a:lstStyle/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Single Source of Truth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Reusability/Supportability</a:t>
            </a:r>
          </a:p>
          <a:p>
            <a:pPr marL="784338" lvl="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Models/Measures/Calculations/KPIs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Accessibility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Governance &amp; Security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Scale and Click Speed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8D752-B867-4284-BEDE-BCE4CFCB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21" y="4848340"/>
            <a:ext cx="3436295" cy="18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8957C-8B49-4AFE-8274-132E81D037FE}"/>
              </a:ext>
            </a:extLst>
          </p:cNvPr>
          <p:cNvSpPr/>
          <p:nvPr/>
        </p:nvSpPr>
        <p:spPr>
          <a:xfrm>
            <a:off x="1480" y="-109449"/>
            <a:ext cx="121920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13014" y="-109449"/>
            <a:ext cx="12305014" cy="8382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Multidimensional Model</a:t>
            </a:r>
            <a:endParaRPr lang="en-US" sz="32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A227-B6B9-4986-812B-D5901456125D}"/>
              </a:ext>
            </a:extLst>
          </p:cNvPr>
          <p:cNvSpPr/>
          <p:nvPr/>
        </p:nvSpPr>
        <p:spPr>
          <a:xfrm>
            <a:off x="1371600" y="6324600"/>
            <a:ext cx="975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https://www.microsoft.com/en-us/p/tabular-modeling-in-microsoft-sql-server-analysis-services/fgqpf3gzm3gh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907DF-4C64-48BF-9E6D-89B67E2F3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026624"/>
            <a:ext cx="4032560" cy="48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56" y="67408"/>
            <a:ext cx="11655840" cy="899537"/>
          </a:xfrm>
        </p:spPr>
        <p:txBody>
          <a:bodyPr/>
          <a:lstStyle/>
          <a:p>
            <a:r>
              <a:rPr lang="en-US" sz="352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Services Key Features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63FD6F-D45A-4A1C-821C-CABA0D806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800" y="1286203"/>
            <a:ext cx="11655078" cy="3835409"/>
          </a:xfrm>
        </p:spPr>
        <p:txBody>
          <a:bodyPr/>
          <a:lstStyle/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Partitions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Languages</a:t>
            </a:r>
          </a:p>
          <a:p>
            <a:pPr marL="784338" lvl="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MDX, DAX, M, TMSL, AMO/TOM, PowerShell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Models are Text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Roles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Direct Query</a:t>
            </a:r>
          </a:p>
          <a:p>
            <a:pPr marL="560241" indent="-560241">
              <a:spcAft>
                <a:spcPts val="588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Tabular Model Compare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8D752-B867-4284-BEDE-BCE4CFCB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21" y="4848340"/>
            <a:ext cx="3436295" cy="18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12884" y="2802221"/>
            <a:ext cx="2802117" cy="1165384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Today’s discussion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26EB6-8A63-4CDC-9C8A-F1BF354EA406}"/>
              </a:ext>
            </a:extLst>
          </p:cNvPr>
          <p:cNvSpPr/>
          <p:nvPr/>
        </p:nvSpPr>
        <p:spPr>
          <a:xfrm>
            <a:off x="514969" y="301931"/>
            <a:ext cx="45924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Where We’ve Been?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31C5A9-95E1-45A3-BC94-04127BCF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07" y="132893"/>
            <a:ext cx="2292854" cy="125838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90A9657-FB10-4B1B-A1F3-018E741F3D30}"/>
              </a:ext>
            </a:extLst>
          </p:cNvPr>
          <p:cNvSpPr txBox="1">
            <a:spLocks/>
          </p:cNvSpPr>
          <p:nvPr/>
        </p:nvSpPr>
        <p:spPr>
          <a:xfrm>
            <a:off x="171539" y="1391276"/>
            <a:ext cx="9116879" cy="49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>
                <a:solidFill>
                  <a:schemeClr val="bg1"/>
                </a:solidFill>
              </a:rPr>
              <a:t>What is the Tabular Data Model?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>
                <a:solidFill>
                  <a:schemeClr val="bg1"/>
                </a:solidFill>
              </a:rPr>
              <a:t>Why Analysis Services?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>
                <a:solidFill>
                  <a:schemeClr val="bg1"/>
                </a:solidFill>
              </a:rPr>
              <a:t>What is Analysis Services?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>
                <a:solidFill>
                  <a:schemeClr val="bg1"/>
                </a:solidFill>
              </a:rPr>
              <a:t>Features and Benefits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>
                <a:solidFill>
                  <a:schemeClr val="bg1"/>
                </a:solidFill>
              </a:rPr>
              <a:t>Tools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3529" dirty="0">
              <a:gradFill>
                <a:gsLst>
                  <a:gs pos="1250">
                    <a:schemeClr val="bg1">
                      <a:alpha val="41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F8561-BD3A-4D59-90F2-22E2D359E4AC}"/>
              </a:ext>
            </a:extLst>
          </p:cNvPr>
          <p:cNvGrpSpPr/>
          <p:nvPr/>
        </p:nvGrpSpPr>
        <p:grpSpPr>
          <a:xfrm>
            <a:off x="479150" y="2429203"/>
            <a:ext cx="448212" cy="299082"/>
            <a:chOff x="4549132" y="1239240"/>
            <a:chExt cx="457200" cy="305079"/>
          </a:xfrm>
        </p:grpSpPr>
        <p:sp>
          <p:nvSpPr>
            <p:cNvPr id="17" name="Laptop_E770" title="Icon of a laptop">
              <a:extLst>
                <a:ext uri="{FF2B5EF4-FFF2-40B4-BE49-F238E27FC236}">
                  <a16:creationId xmlns:a16="http://schemas.microsoft.com/office/drawing/2014/main" id="{2A768A8D-D66B-4B69-A403-04F5FF5952D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49132" y="1239240"/>
              <a:ext cx="457200" cy="305079"/>
            </a:xfrm>
            <a:custGeom>
              <a:avLst/>
              <a:gdLst>
                <a:gd name="T0" fmla="*/ 3250 w 3750"/>
                <a:gd name="T1" fmla="*/ 1750 h 2500"/>
                <a:gd name="T2" fmla="*/ 500 w 3750"/>
                <a:gd name="T3" fmla="*/ 1750 h 2500"/>
                <a:gd name="T4" fmla="*/ 500 w 3750"/>
                <a:gd name="T5" fmla="*/ 0 h 2500"/>
                <a:gd name="T6" fmla="*/ 3250 w 3750"/>
                <a:gd name="T7" fmla="*/ 0 h 2500"/>
                <a:gd name="T8" fmla="*/ 3250 w 3750"/>
                <a:gd name="T9" fmla="*/ 1750 h 2500"/>
                <a:gd name="T10" fmla="*/ 0 w 3750"/>
                <a:gd name="T11" fmla="*/ 2375 h 2500"/>
                <a:gd name="T12" fmla="*/ 125 w 3750"/>
                <a:gd name="T13" fmla="*/ 2500 h 2500"/>
                <a:gd name="T14" fmla="*/ 3625 w 3750"/>
                <a:gd name="T15" fmla="*/ 2500 h 2500"/>
                <a:gd name="T16" fmla="*/ 3750 w 3750"/>
                <a:gd name="T17" fmla="*/ 2375 h 2500"/>
                <a:gd name="T18" fmla="*/ 3688 w 3750"/>
                <a:gd name="T19" fmla="*/ 2187 h 2500"/>
                <a:gd name="T20" fmla="*/ 3250 w 3750"/>
                <a:gd name="T21" fmla="*/ 1750 h 2500"/>
                <a:gd name="T22" fmla="*/ 500 w 3750"/>
                <a:gd name="T23" fmla="*/ 1750 h 2500"/>
                <a:gd name="T24" fmla="*/ 63 w 3750"/>
                <a:gd name="T25" fmla="*/ 2187 h 2500"/>
                <a:gd name="T26" fmla="*/ 0 w 3750"/>
                <a:gd name="T27" fmla="*/ 2375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0" h="2500">
                  <a:moveTo>
                    <a:pt x="3250" y="1750"/>
                  </a:moveTo>
                  <a:cubicBezTo>
                    <a:pt x="500" y="1750"/>
                    <a:pt x="500" y="1750"/>
                    <a:pt x="500" y="175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250" y="0"/>
                    <a:pt x="3250" y="0"/>
                    <a:pt x="3250" y="0"/>
                  </a:cubicBezTo>
                  <a:lnTo>
                    <a:pt x="3250" y="1750"/>
                  </a:lnTo>
                  <a:close/>
                  <a:moveTo>
                    <a:pt x="0" y="2375"/>
                  </a:moveTo>
                  <a:cubicBezTo>
                    <a:pt x="0" y="2444"/>
                    <a:pt x="56" y="2500"/>
                    <a:pt x="125" y="2500"/>
                  </a:cubicBezTo>
                  <a:cubicBezTo>
                    <a:pt x="3625" y="2500"/>
                    <a:pt x="3625" y="2500"/>
                    <a:pt x="3625" y="2500"/>
                  </a:cubicBezTo>
                  <a:cubicBezTo>
                    <a:pt x="3694" y="2500"/>
                    <a:pt x="3750" y="2444"/>
                    <a:pt x="3750" y="2375"/>
                  </a:cubicBezTo>
                  <a:cubicBezTo>
                    <a:pt x="3750" y="2302"/>
                    <a:pt x="3726" y="2235"/>
                    <a:pt x="3688" y="2187"/>
                  </a:cubicBezTo>
                  <a:cubicBezTo>
                    <a:pt x="3250" y="1750"/>
                    <a:pt x="3250" y="1750"/>
                    <a:pt x="3250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63" y="2187"/>
                    <a:pt x="63" y="2187"/>
                    <a:pt x="63" y="2187"/>
                  </a:cubicBezTo>
                  <a:cubicBezTo>
                    <a:pt x="24" y="2235"/>
                    <a:pt x="0" y="2302"/>
                    <a:pt x="0" y="2375"/>
                  </a:cubicBezTo>
                  <a:close/>
                </a:path>
              </a:pathLst>
            </a:custGeom>
            <a:noFill/>
            <a:ln w="15875" cap="sq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charset="0"/>
                <a:ea typeface="MS PGothic" charset="0"/>
              </a:endParaRPr>
            </a:p>
          </p:txBody>
        </p:sp>
        <p:sp>
          <p:nvSpPr>
            <p:cNvPr id="18" name="Chart_E999" title="Icon of a line graph with an arrow at the end pointing up">
              <a:extLst>
                <a:ext uri="{FF2B5EF4-FFF2-40B4-BE49-F238E27FC236}">
                  <a16:creationId xmlns:a16="http://schemas.microsoft.com/office/drawing/2014/main" id="{9145732C-FD3E-48BF-BB58-1ED10EC8E2F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05785" y="1273359"/>
              <a:ext cx="142495" cy="142596"/>
            </a:xfrm>
            <a:custGeom>
              <a:avLst/>
              <a:gdLst>
                <a:gd name="T0" fmla="*/ 0 w 4245"/>
                <a:gd name="T1" fmla="*/ 0 h 4248"/>
                <a:gd name="T2" fmla="*/ 0 w 4245"/>
                <a:gd name="T3" fmla="*/ 4248 h 4248"/>
                <a:gd name="T4" fmla="*/ 4245 w 4245"/>
                <a:gd name="T5" fmla="*/ 4248 h 4248"/>
                <a:gd name="T6" fmla="*/ 4088 w 4245"/>
                <a:gd name="T7" fmla="*/ 1101 h 4248"/>
                <a:gd name="T8" fmla="*/ 2515 w 4245"/>
                <a:gd name="T9" fmla="*/ 2675 h 4248"/>
                <a:gd name="T10" fmla="*/ 1886 w 4245"/>
                <a:gd name="T11" fmla="*/ 2045 h 4248"/>
                <a:gd name="T12" fmla="*/ 0 w 4245"/>
                <a:gd name="T13" fmla="*/ 3933 h 4248"/>
                <a:gd name="T14" fmla="*/ 4088 w 4245"/>
                <a:gd name="T15" fmla="*/ 2203 h 4248"/>
                <a:gd name="T16" fmla="*/ 4088 w 4245"/>
                <a:gd name="T17" fmla="*/ 1101 h 4248"/>
                <a:gd name="T18" fmla="*/ 2987 w 4245"/>
                <a:gd name="T19" fmla="*/ 1101 h 4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5" h="4248">
                  <a:moveTo>
                    <a:pt x="0" y="0"/>
                  </a:moveTo>
                  <a:lnTo>
                    <a:pt x="0" y="4248"/>
                  </a:lnTo>
                  <a:lnTo>
                    <a:pt x="4245" y="4248"/>
                  </a:lnTo>
                  <a:moveTo>
                    <a:pt x="4088" y="1101"/>
                  </a:moveTo>
                  <a:lnTo>
                    <a:pt x="2515" y="2675"/>
                  </a:lnTo>
                  <a:lnTo>
                    <a:pt x="1886" y="2045"/>
                  </a:lnTo>
                  <a:lnTo>
                    <a:pt x="0" y="3933"/>
                  </a:lnTo>
                  <a:moveTo>
                    <a:pt x="4088" y="2203"/>
                  </a:moveTo>
                  <a:lnTo>
                    <a:pt x="4088" y="1101"/>
                  </a:lnTo>
                  <a:lnTo>
                    <a:pt x="2987" y="1101"/>
                  </a:lnTo>
                </a:path>
              </a:pathLst>
            </a:custGeom>
            <a:noFill/>
            <a:ln w="12700" cap="flat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charset="0"/>
                <a:ea typeface="MS PGothic" charset="0"/>
              </a:endParaRPr>
            </a:p>
          </p:txBody>
        </p:sp>
      </p:grpSp>
      <p:sp>
        <p:nvSpPr>
          <p:cNvPr id="19" name="question" title="Icon of a question mark">
            <a:extLst>
              <a:ext uri="{FF2B5EF4-FFF2-40B4-BE49-F238E27FC236}">
                <a16:creationId xmlns:a16="http://schemas.microsoft.com/office/drawing/2014/main" id="{E706C5BF-7A6A-43D2-A873-5E7C9662A8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282" y="3226869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charset="0"/>
              <a:ea typeface="MS PGothic" charset="0"/>
            </a:endParaRPr>
          </a:p>
        </p:txBody>
      </p:sp>
      <p:sp>
        <p:nvSpPr>
          <p:cNvPr id="20" name="DeveloperTools_EC7A" title="Icon of a wrench and a screwdriver">
            <a:extLst>
              <a:ext uri="{FF2B5EF4-FFF2-40B4-BE49-F238E27FC236}">
                <a16:creationId xmlns:a16="http://schemas.microsoft.com/office/drawing/2014/main" id="{0AE3CA25-80E4-415D-B508-6DDDC25488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282" y="4084023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solidFill>
                <a:srgbClr val="2C2C2C"/>
              </a:solidFill>
              <a:latin typeface="Segoe UI" charset="0"/>
              <a:ea typeface="MS PGothic" charset="0"/>
            </a:endParaRPr>
          </a:p>
        </p:txBody>
      </p:sp>
      <p:sp>
        <p:nvSpPr>
          <p:cNvPr id="21" name="question" title="Icon of a question mark">
            <a:extLst>
              <a:ext uri="{FF2B5EF4-FFF2-40B4-BE49-F238E27FC236}">
                <a16:creationId xmlns:a16="http://schemas.microsoft.com/office/drawing/2014/main" id="{9D564DAD-4689-4830-820E-1FAA509B96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5638" y="1575503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charset="0"/>
              <a:ea typeface="MS PGothic" charset="0"/>
            </a:endParaRPr>
          </a:p>
        </p:txBody>
      </p:sp>
      <p:sp>
        <p:nvSpPr>
          <p:cNvPr id="22" name="DeveloperTools_EC7A" title="Icon of a wrench and a screwdriver">
            <a:extLst>
              <a:ext uri="{FF2B5EF4-FFF2-40B4-BE49-F238E27FC236}">
                <a16:creationId xmlns:a16="http://schemas.microsoft.com/office/drawing/2014/main" id="{B0B11A66-91A4-4934-8581-0A9E8FCDF6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282" y="4853585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solidFill>
                <a:srgbClr val="2C2C2C"/>
              </a:solidFill>
              <a:latin typeface="Segoe UI" charset="0"/>
              <a:ea typeface="MS PGothic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9CF03-0B4C-458D-A44D-EDFDED080758}"/>
              </a:ext>
            </a:extLst>
          </p:cNvPr>
          <p:cNvSpPr txBox="1"/>
          <p:nvPr/>
        </p:nvSpPr>
        <p:spPr>
          <a:xfrm>
            <a:off x="3274273" y="5802076"/>
            <a:ext cx="478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Presentation content @ </a:t>
            </a:r>
          </a:p>
          <a:p>
            <a:r>
              <a:rPr lang="en-US" sz="2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https://github.com/bcafferky/shared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81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9" y="0"/>
            <a:ext cx="12190271" cy="68570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399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Analysis Services</a:t>
            </a:r>
          </a:p>
          <a:p>
            <a:pPr algn="ctr"/>
            <a:endParaRPr lang="en-US" sz="5399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2463" y="6072880"/>
            <a:ext cx="288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2DEB0-60A4-4112-AEB6-AD475B46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74" y="1501395"/>
            <a:ext cx="7022661" cy="3854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8CF551-5141-4ADF-BB14-83859276A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3" y="3894169"/>
            <a:ext cx="2233017" cy="1437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C0958-0744-4547-AF3A-94BF2E946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3" y="1526382"/>
            <a:ext cx="2233017" cy="19273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4CD0CE-221C-48EB-8BB9-CB268DF33607}"/>
              </a:ext>
            </a:extLst>
          </p:cNvPr>
          <p:cNvSpPr/>
          <p:nvPr/>
        </p:nvSpPr>
        <p:spPr>
          <a:xfrm>
            <a:off x="315044" y="5549660"/>
            <a:ext cx="9542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Part 1: The Tabular Model and Why You Need it!</a:t>
            </a:r>
          </a:p>
        </p:txBody>
      </p:sp>
    </p:spTree>
    <p:extLst>
      <p:ext uri="{BB962C8B-B14F-4D97-AF65-F5344CB8AC3E}">
        <p14:creationId xmlns:p14="http://schemas.microsoft.com/office/powerpoint/2010/main" val="12269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12884" y="2802221"/>
            <a:ext cx="2802117" cy="1165384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Today’s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-840336" y="1192418"/>
            <a:ext cx="12904149" cy="4949012"/>
          </a:xfrm>
        </p:spPr>
        <p:txBody>
          <a:bodyPr>
            <a:normAutofit fontScale="92500"/>
          </a:bodyPr>
          <a:lstStyle/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rgbClr val="FFFF00"/>
                </a:solidFill>
                <a:latin typeface="Monotype Corsiva" panose="03010101010201010101" pitchFamily="66" charset="0"/>
              </a:rPr>
              <a:t>Users needed to analyze data</a:t>
            </a:r>
          </a:p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rgbClr val="FFFF00"/>
                </a:solidFill>
                <a:latin typeface="Monotype Corsiva" panose="03010101010201010101" pitchFamily="66" charset="0"/>
              </a:rPr>
              <a:t>So Business Intelligence was created</a:t>
            </a:r>
          </a:p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rgbClr val="FFFF00"/>
                </a:solidFill>
                <a:latin typeface="Monotype Corsiva" panose="03010101010201010101" pitchFamily="66" charset="0"/>
              </a:rPr>
              <a:t>But there were too many requests and  users started doing their own analysis </a:t>
            </a:r>
          </a:p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rgbClr val="FFFF00"/>
                </a:solidFill>
                <a:latin typeface="Monotype Corsiva" panose="03010101010201010101" pitchFamily="66" charset="0"/>
              </a:rPr>
              <a:t>And the world descended into chaos</a:t>
            </a:r>
          </a:p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rgbClr val="FFFF00"/>
                </a:solidFill>
                <a:latin typeface="Monotype Corsiva" panose="03010101010201010101" pitchFamily="66" charset="0"/>
              </a:rPr>
              <a:t>And Microsoft said let their be Power BI and the Tabular Data Model</a:t>
            </a:r>
          </a:p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rgbClr val="FFFF00"/>
                </a:solidFill>
                <a:latin typeface="Monotype Corsiva" panose="03010101010201010101" pitchFamily="66" charset="0"/>
              </a:rPr>
              <a:t>And all was good!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endParaRPr lang="en-US" sz="3529" dirty="0">
              <a:gradFill>
                <a:gsLst>
                  <a:gs pos="1250">
                    <a:schemeClr val="bg1">
                      <a:alpha val="41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26EB6-8A63-4CDC-9C8A-F1BF354EA406}"/>
              </a:ext>
            </a:extLst>
          </p:cNvPr>
          <p:cNvSpPr/>
          <p:nvPr/>
        </p:nvSpPr>
        <p:spPr>
          <a:xfrm>
            <a:off x="0" y="131795"/>
            <a:ext cx="12108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In the beginning…</a:t>
            </a:r>
          </a:p>
        </p:txBody>
      </p:sp>
    </p:spTree>
    <p:extLst>
      <p:ext uri="{BB962C8B-B14F-4D97-AF65-F5344CB8AC3E}">
        <p14:creationId xmlns:p14="http://schemas.microsoft.com/office/powerpoint/2010/main" val="1288299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12884" y="2802221"/>
            <a:ext cx="2802117" cy="1165384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Today’s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7358" y="2307812"/>
            <a:ext cx="11329465" cy="1469429"/>
          </a:xfrm>
        </p:spPr>
        <p:txBody>
          <a:bodyPr/>
          <a:lstStyle/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i="1" dirty="0">
                <a:solidFill>
                  <a:schemeClr val="bg1"/>
                </a:solidFill>
              </a:rPr>
              <a:t>Leverage an Enterprise’s Data to Provide Actionable Insights to Management</a:t>
            </a:r>
          </a:p>
          <a:p>
            <a:pPr marL="952162" indent="0" algn="ctr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endParaRPr lang="en-US" sz="3529" dirty="0">
              <a:gradFill>
                <a:gsLst>
                  <a:gs pos="1250">
                    <a:schemeClr val="bg1">
                      <a:alpha val="41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26EB6-8A63-4CDC-9C8A-F1BF354EA406}"/>
              </a:ext>
            </a:extLst>
          </p:cNvPr>
          <p:cNvSpPr/>
          <p:nvPr/>
        </p:nvSpPr>
        <p:spPr>
          <a:xfrm>
            <a:off x="0" y="261891"/>
            <a:ext cx="9700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What is the Goal of Business Intelligence?</a:t>
            </a:r>
          </a:p>
        </p:txBody>
      </p:sp>
    </p:spTree>
    <p:extLst>
      <p:ext uri="{BB962C8B-B14F-4D97-AF65-F5344CB8AC3E}">
        <p14:creationId xmlns:p14="http://schemas.microsoft.com/office/powerpoint/2010/main" val="209554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12884" y="2802221"/>
            <a:ext cx="2802117" cy="1165384"/>
          </a:xfrm>
        </p:spPr>
        <p:txBody>
          <a:bodyPr>
            <a:normAutofit fontScale="90000"/>
          </a:bodyPr>
          <a:lstStyle/>
          <a:p>
            <a:r>
              <a:rPr lang="en-US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Today’s discussion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07358" y="1607057"/>
            <a:ext cx="9116879" cy="4949012"/>
          </a:xfrm>
        </p:spPr>
        <p:txBody>
          <a:bodyPr/>
          <a:lstStyle/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chemeClr val="bg1"/>
                </a:solidFill>
              </a:rPr>
              <a:t>What is the Tabular Data Model?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chemeClr val="bg1"/>
                </a:solidFill>
              </a:rPr>
              <a:t>Why Analysis Services?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chemeClr val="bg1"/>
                </a:solidFill>
              </a:rPr>
              <a:t>What is Analysis Services?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chemeClr val="bg1"/>
                </a:solidFill>
              </a:rPr>
              <a:t>Features and Benefits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r>
              <a:rPr lang="en-US" sz="3529" dirty="0">
                <a:solidFill>
                  <a:schemeClr val="bg1"/>
                </a:solidFill>
              </a:rPr>
              <a:t>Tools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None/>
            </a:pPr>
            <a:endParaRPr lang="en-US" sz="3529" dirty="0">
              <a:gradFill>
                <a:gsLst>
                  <a:gs pos="1250">
                    <a:schemeClr val="bg1">
                      <a:alpha val="41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A5783-35D5-4289-A961-FDCEC9F0C84C}"/>
              </a:ext>
            </a:extLst>
          </p:cNvPr>
          <p:cNvGrpSpPr/>
          <p:nvPr/>
        </p:nvGrpSpPr>
        <p:grpSpPr>
          <a:xfrm>
            <a:off x="514969" y="2644984"/>
            <a:ext cx="448212" cy="299082"/>
            <a:chOff x="4549132" y="1239240"/>
            <a:chExt cx="457200" cy="305079"/>
          </a:xfrm>
        </p:grpSpPr>
        <p:sp>
          <p:nvSpPr>
            <p:cNvPr id="23" name="Laptop_E770" title="Icon of a laptop">
              <a:extLst>
                <a:ext uri="{FF2B5EF4-FFF2-40B4-BE49-F238E27FC236}">
                  <a16:creationId xmlns:a16="http://schemas.microsoft.com/office/drawing/2014/main" id="{E2E2FB23-5F13-4EDE-9642-3F0036F7F7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49132" y="1239240"/>
              <a:ext cx="457200" cy="305079"/>
            </a:xfrm>
            <a:custGeom>
              <a:avLst/>
              <a:gdLst>
                <a:gd name="T0" fmla="*/ 3250 w 3750"/>
                <a:gd name="T1" fmla="*/ 1750 h 2500"/>
                <a:gd name="T2" fmla="*/ 500 w 3750"/>
                <a:gd name="T3" fmla="*/ 1750 h 2500"/>
                <a:gd name="T4" fmla="*/ 500 w 3750"/>
                <a:gd name="T5" fmla="*/ 0 h 2500"/>
                <a:gd name="T6" fmla="*/ 3250 w 3750"/>
                <a:gd name="T7" fmla="*/ 0 h 2500"/>
                <a:gd name="T8" fmla="*/ 3250 w 3750"/>
                <a:gd name="T9" fmla="*/ 1750 h 2500"/>
                <a:gd name="T10" fmla="*/ 0 w 3750"/>
                <a:gd name="T11" fmla="*/ 2375 h 2500"/>
                <a:gd name="T12" fmla="*/ 125 w 3750"/>
                <a:gd name="T13" fmla="*/ 2500 h 2500"/>
                <a:gd name="T14" fmla="*/ 3625 w 3750"/>
                <a:gd name="T15" fmla="*/ 2500 h 2500"/>
                <a:gd name="T16" fmla="*/ 3750 w 3750"/>
                <a:gd name="T17" fmla="*/ 2375 h 2500"/>
                <a:gd name="T18" fmla="*/ 3688 w 3750"/>
                <a:gd name="T19" fmla="*/ 2187 h 2500"/>
                <a:gd name="T20" fmla="*/ 3250 w 3750"/>
                <a:gd name="T21" fmla="*/ 1750 h 2500"/>
                <a:gd name="T22" fmla="*/ 500 w 3750"/>
                <a:gd name="T23" fmla="*/ 1750 h 2500"/>
                <a:gd name="T24" fmla="*/ 63 w 3750"/>
                <a:gd name="T25" fmla="*/ 2187 h 2500"/>
                <a:gd name="T26" fmla="*/ 0 w 3750"/>
                <a:gd name="T27" fmla="*/ 2375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0" h="2500">
                  <a:moveTo>
                    <a:pt x="3250" y="1750"/>
                  </a:moveTo>
                  <a:cubicBezTo>
                    <a:pt x="500" y="1750"/>
                    <a:pt x="500" y="1750"/>
                    <a:pt x="500" y="175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250" y="0"/>
                    <a:pt x="3250" y="0"/>
                    <a:pt x="3250" y="0"/>
                  </a:cubicBezTo>
                  <a:lnTo>
                    <a:pt x="3250" y="1750"/>
                  </a:lnTo>
                  <a:close/>
                  <a:moveTo>
                    <a:pt x="0" y="2375"/>
                  </a:moveTo>
                  <a:cubicBezTo>
                    <a:pt x="0" y="2444"/>
                    <a:pt x="56" y="2500"/>
                    <a:pt x="125" y="2500"/>
                  </a:cubicBezTo>
                  <a:cubicBezTo>
                    <a:pt x="3625" y="2500"/>
                    <a:pt x="3625" y="2500"/>
                    <a:pt x="3625" y="2500"/>
                  </a:cubicBezTo>
                  <a:cubicBezTo>
                    <a:pt x="3694" y="2500"/>
                    <a:pt x="3750" y="2444"/>
                    <a:pt x="3750" y="2375"/>
                  </a:cubicBezTo>
                  <a:cubicBezTo>
                    <a:pt x="3750" y="2302"/>
                    <a:pt x="3726" y="2235"/>
                    <a:pt x="3688" y="2187"/>
                  </a:cubicBezTo>
                  <a:cubicBezTo>
                    <a:pt x="3250" y="1750"/>
                    <a:pt x="3250" y="1750"/>
                    <a:pt x="3250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63" y="2187"/>
                    <a:pt x="63" y="2187"/>
                    <a:pt x="63" y="2187"/>
                  </a:cubicBezTo>
                  <a:cubicBezTo>
                    <a:pt x="24" y="2235"/>
                    <a:pt x="0" y="2302"/>
                    <a:pt x="0" y="2375"/>
                  </a:cubicBezTo>
                  <a:close/>
                </a:path>
              </a:pathLst>
            </a:custGeom>
            <a:noFill/>
            <a:ln w="15875" cap="sq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charset="0"/>
                <a:ea typeface="MS PGothic" charset="0"/>
              </a:endParaRPr>
            </a:p>
          </p:txBody>
        </p:sp>
        <p:sp>
          <p:nvSpPr>
            <p:cNvPr id="24" name="Chart_E999" title="Icon of a line graph with an arrow at the end pointing up">
              <a:extLst>
                <a:ext uri="{FF2B5EF4-FFF2-40B4-BE49-F238E27FC236}">
                  <a16:creationId xmlns:a16="http://schemas.microsoft.com/office/drawing/2014/main" id="{AAC6904A-2074-484B-9E48-0F24348200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705785" y="1273359"/>
              <a:ext cx="142495" cy="142596"/>
            </a:xfrm>
            <a:custGeom>
              <a:avLst/>
              <a:gdLst>
                <a:gd name="T0" fmla="*/ 0 w 4245"/>
                <a:gd name="T1" fmla="*/ 0 h 4248"/>
                <a:gd name="T2" fmla="*/ 0 w 4245"/>
                <a:gd name="T3" fmla="*/ 4248 h 4248"/>
                <a:gd name="T4" fmla="*/ 4245 w 4245"/>
                <a:gd name="T5" fmla="*/ 4248 h 4248"/>
                <a:gd name="T6" fmla="*/ 4088 w 4245"/>
                <a:gd name="T7" fmla="*/ 1101 h 4248"/>
                <a:gd name="T8" fmla="*/ 2515 w 4245"/>
                <a:gd name="T9" fmla="*/ 2675 h 4248"/>
                <a:gd name="T10" fmla="*/ 1886 w 4245"/>
                <a:gd name="T11" fmla="*/ 2045 h 4248"/>
                <a:gd name="T12" fmla="*/ 0 w 4245"/>
                <a:gd name="T13" fmla="*/ 3933 h 4248"/>
                <a:gd name="T14" fmla="*/ 4088 w 4245"/>
                <a:gd name="T15" fmla="*/ 2203 h 4248"/>
                <a:gd name="T16" fmla="*/ 4088 w 4245"/>
                <a:gd name="T17" fmla="*/ 1101 h 4248"/>
                <a:gd name="T18" fmla="*/ 2987 w 4245"/>
                <a:gd name="T19" fmla="*/ 1101 h 4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5" h="4248">
                  <a:moveTo>
                    <a:pt x="0" y="0"/>
                  </a:moveTo>
                  <a:lnTo>
                    <a:pt x="0" y="4248"/>
                  </a:lnTo>
                  <a:lnTo>
                    <a:pt x="4245" y="4248"/>
                  </a:lnTo>
                  <a:moveTo>
                    <a:pt x="4088" y="1101"/>
                  </a:moveTo>
                  <a:lnTo>
                    <a:pt x="2515" y="2675"/>
                  </a:lnTo>
                  <a:lnTo>
                    <a:pt x="1886" y="2045"/>
                  </a:lnTo>
                  <a:lnTo>
                    <a:pt x="0" y="3933"/>
                  </a:lnTo>
                  <a:moveTo>
                    <a:pt x="4088" y="2203"/>
                  </a:moveTo>
                  <a:lnTo>
                    <a:pt x="4088" y="1101"/>
                  </a:lnTo>
                  <a:lnTo>
                    <a:pt x="2987" y="1101"/>
                  </a:lnTo>
                </a:path>
              </a:pathLst>
            </a:custGeom>
            <a:noFill/>
            <a:ln w="12700" cap="flat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35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82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charset="0"/>
                <a:ea typeface="MS PGothic" charset="0"/>
              </a:endParaRPr>
            </a:p>
          </p:txBody>
        </p:sp>
      </p:grpSp>
      <p:sp>
        <p:nvSpPr>
          <p:cNvPr id="25" name="question" title="Icon of a question mark">
            <a:extLst>
              <a:ext uri="{FF2B5EF4-FFF2-40B4-BE49-F238E27FC236}">
                <a16:creationId xmlns:a16="http://schemas.microsoft.com/office/drawing/2014/main" id="{428194DB-FFD3-496B-A795-D91CB46F60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101" y="3442650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charset="0"/>
              <a:ea typeface="MS PGothic" charset="0"/>
            </a:endParaRPr>
          </a:p>
        </p:txBody>
      </p:sp>
      <p:sp>
        <p:nvSpPr>
          <p:cNvPr id="14" name="DeveloperTools_EC7A" title="Icon of a wrench and a screwdriver">
            <a:extLst>
              <a:ext uri="{FF2B5EF4-FFF2-40B4-BE49-F238E27FC236}">
                <a16:creationId xmlns:a16="http://schemas.microsoft.com/office/drawing/2014/main" id="{5D7EDEDA-9693-4E77-BED7-E732DCA59F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101" y="4299804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solidFill>
                <a:srgbClr val="2C2C2C"/>
              </a:solidFill>
              <a:latin typeface="Segoe UI" charset="0"/>
              <a:ea typeface="MS PGothic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26EB6-8A63-4CDC-9C8A-F1BF354EA406}"/>
              </a:ext>
            </a:extLst>
          </p:cNvPr>
          <p:cNvSpPr/>
          <p:nvPr/>
        </p:nvSpPr>
        <p:spPr>
          <a:xfrm>
            <a:off x="338727" y="284778"/>
            <a:ext cx="5583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Where Are We Heading?</a:t>
            </a:r>
          </a:p>
        </p:txBody>
      </p:sp>
      <p:sp>
        <p:nvSpPr>
          <p:cNvPr id="12" name="question" title="Icon of a question mark">
            <a:extLst>
              <a:ext uri="{FF2B5EF4-FFF2-40B4-BE49-F238E27FC236}">
                <a16:creationId xmlns:a16="http://schemas.microsoft.com/office/drawing/2014/main" id="{1A013A69-1DBB-41D8-9E1B-FAFFC49AC8F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1457" y="1791284"/>
            <a:ext cx="190946" cy="358570"/>
          </a:xfrm>
          <a:custGeom>
            <a:avLst/>
            <a:gdLst>
              <a:gd name="T0" fmla="*/ 0 w 180"/>
              <a:gd name="T1" fmla="*/ 90 h 340"/>
              <a:gd name="T2" fmla="*/ 90 w 180"/>
              <a:gd name="T3" fmla="*/ 0 h 340"/>
              <a:gd name="T4" fmla="*/ 180 w 180"/>
              <a:gd name="T5" fmla="*/ 90 h 340"/>
              <a:gd name="T6" fmla="*/ 148 w 180"/>
              <a:gd name="T7" fmla="*/ 156 h 340"/>
              <a:gd name="T8" fmla="*/ 95 w 180"/>
              <a:gd name="T9" fmla="*/ 217 h 340"/>
              <a:gd name="T10" fmla="*/ 90 w 180"/>
              <a:gd name="T11" fmla="*/ 279 h 340"/>
              <a:gd name="T12" fmla="*/ 86 w 180"/>
              <a:gd name="T13" fmla="*/ 340 h 340"/>
              <a:gd name="T14" fmla="*/ 94 w 180"/>
              <a:gd name="T15" fmla="*/ 340 h 340"/>
              <a:gd name="T16" fmla="*/ 94 w 180"/>
              <a:gd name="T17" fmla="*/ 332 h 340"/>
              <a:gd name="T18" fmla="*/ 86 w 180"/>
              <a:gd name="T19" fmla="*/ 332 h 340"/>
              <a:gd name="T20" fmla="*/ 86 w 180"/>
              <a:gd name="T21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0" h="340">
                <a:moveTo>
                  <a:pt x="0" y="90"/>
                </a:moveTo>
                <a:cubicBezTo>
                  <a:pt x="0" y="40"/>
                  <a:pt x="40" y="0"/>
                  <a:pt x="90" y="0"/>
                </a:cubicBezTo>
                <a:cubicBezTo>
                  <a:pt x="139" y="0"/>
                  <a:pt x="180" y="40"/>
                  <a:pt x="180" y="90"/>
                </a:cubicBezTo>
                <a:cubicBezTo>
                  <a:pt x="180" y="116"/>
                  <a:pt x="169" y="138"/>
                  <a:pt x="148" y="156"/>
                </a:cubicBezTo>
                <a:cubicBezTo>
                  <a:pt x="148" y="156"/>
                  <a:pt x="109" y="186"/>
                  <a:pt x="95" y="217"/>
                </a:cubicBezTo>
                <a:cubicBezTo>
                  <a:pt x="86" y="236"/>
                  <a:pt x="90" y="279"/>
                  <a:pt x="90" y="279"/>
                </a:cubicBezTo>
                <a:moveTo>
                  <a:pt x="86" y="340"/>
                </a:moveTo>
                <a:cubicBezTo>
                  <a:pt x="94" y="340"/>
                  <a:pt x="94" y="340"/>
                  <a:pt x="94" y="340"/>
                </a:cubicBezTo>
                <a:cubicBezTo>
                  <a:pt x="94" y="332"/>
                  <a:pt x="94" y="332"/>
                  <a:pt x="94" y="332"/>
                </a:cubicBezTo>
                <a:cubicBezTo>
                  <a:pt x="86" y="332"/>
                  <a:pt x="86" y="332"/>
                  <a:pt x="86" y="332"/>
                </a:cubicBezTo>
                <a:lnTo>
                  <a:pt x="86" y="340"/>
                </a:lnTo>
                <a:close/>
              </a:path>
            </a:pathLst>
          </a:custGeom>
          <a:noFill/>
          <a:ln w="15875" cap="sq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latin typeface="Segoe UI" charset="0"/>
              <a:ea typeface="MS PGothic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8B42D-FB24-42A5-A644-E87741E6574D}"/>
              </a:ext>
            </a:extLst>
          </p:cNvPr>
          <p:cNvSpPr txBox="1"/>
          <p:nvPr/>
        </p:nvSpPr>
        <p:spPr>
          <a:xfrm>
            <a:off x="3274273" y="5802076"/>
            <a:ext cx="478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Presentation content @ </a:t>
            </a:r>
          </a:p>
          <a:p>
            <a:r>
              <a:rPr lang="en-US" sz="2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https://github.com/bcafferky/shared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DeveloperTools_EC7A" title="Icon of a wrench and a screwdriver">
            <a:extLst>
              <a:ext uri="{FF2B5EF4-FFF2-40B4-BE49-F238E27FC236}">
                <a16:creationId xmlns:a16="http://schemas.microsoft.com/office/drawing/2014/main" id="{6C515BC7-7AC7-4484-906F-FB8399B38B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6101" y="5069366"/>
            <a:ext cx="227568" cy="358570"/>
          </a:xfrm>
          <a:custGeom>
            <a:avLst/>
            <a:gdLst>
              <a:gd name="T0" fmla="*/ 765 w 2384"/>
              <a:gd name="T1" fmla="*/ 958 h 3756"/>
              <a:gd name="T2" fmla="*/ 765 w 2384"/>
              <a:gd name="T3" fmla="*/ 3500 h 3756"/>
              <a:gd name="T4" fmla="*/ 509 w 2384"/>
              <a:gd name="T5" fmla="*/ 3756 h 3756"/>
              <a:gd name="T6" fmla="*/ 509 w 2384"/>
              <a:gd name="T7" fmla="*/ 3756 h 3756"/>
              <a:gd name="T8" fmla="*/ 253 w 2384"/>
              <a:gd name="T9" fmla="*/ 3500 h 3756"/>
              <a:gd name="T10" fmla="*/ 253 w 2384"/>
              <a:gd name="T11" fmla="*/ 958 h 3756"/>
              <a:gd name="T12" fmla="*/ 0 w 2384"/>
              <a:gd name="T13" fmla="*/ 518 h 3756"/>
              <a:gd name="T14" fmla="*/ 509 w 2384"/>
              <a:gd name="T15" fmla="*/ 9 h 3756"/>
              <a:gd name="T16" fmla="*/ 1018 w 2384"/>
              <a:gd name="T17" fmla="*/ 518 h 3756"/>
              <a:gd name="T18" fmla="*/ 765 w 2384"/>
              <a:gd name="T19" fmla="*/ 958 h 3756"/>
              <a:gd name="T20" fmla="*/ 1503 w 2384"/>
              <a:gd name="T21" fmla="*/ 2012 h 3756"/>
              <a:gd name="T22" fmla="*/ 1503 w 2384"/>
              <a:gd name="T23" fmla="*/ 3500 h 3756"/>
              <a:gd name="T24" fmla="*/ 1759 w 2384"/>
              <a:gd name="T25" fmla="*/ 3756 h 3756"/>
              <a:gd name="T26" fmla="*/ 1759 w 2384"/>
              <a:gd name="T27" fmla="*/ 3756 h 3756"/>
              <a:gd name="T28" fmla="*/ 2015 w 2384"/>
              <a:gd name="T29" fmla="*/ 3500 h 3756"/>
              <a:gd name="T30" fmla="*/ 2015 w 2384"/>
              <a:gd name="T31" fmla="*/ 2012 h 3756"/>
              <a:gd name="T32" fmla="*/ 509 w 2384"/>
              <a:gd name="T33" fmla="*/ 0 h 3756"/>
              <a:gd name="T34" fmla="*/ 509 w 2384"/>
              <a:gd name="T35" fmla="*/ 509 h 3756"/>
              <a:gd name="T36" fmla="*/ 1134 w 2384"/>
              <a:gd name="T37" fmla="*/ 2012 h 3756"/>
              <a:gd name="T38" fmla="*/ 2384 w 2384"/>
              <a:gd name="T39" fmla="*/ 2012 h 3756"/>
              <a:gd name="T40" fmla="*/ 1759 w 2384"/>
              <a:gd name="T41" fmla="*/ 2012 h 3756"/>
              <a:gd name="T42" fmla="*/ 1759 w 2384"/>
              <a:gd name="T43" fmla="*/ 711 h 3756"/>
              <a:gd name="T44" fmla="*/ 2015 w 2384"/>
              <a:gd name="T45" fmla="*/ 9 h 3756"/>
              <a:gd name="T46" fmla="*/ 1503 w 2384"/>
              <a:gd name="T47" fmla="*/ 9 h 3756"/>
              <a:gd name="T48" fmla="*/ 1503 w 2384"/>
              <a:gd name="T49" fmla="*/ 510 h 3756"/>
              <a:gd name="T50" fmla="*/ 1759 w 2384"/>
              <a:gd name="T51" fmla="*/ 756 h 3756"/>
              <a:gd name="T52" fmla="*/ 2015 w 2384"/>
              <a:gd name="T53" fmla="*/ 510 h 3756"/>
              <a:gd name="T54" fmla="*/ 2015 w 2384"/>
              <a:gd name="T55" fmla="*/ 9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84" h="3756">
                <a:moveTo>
                  <a:pt x="765" y="958"/>
                </a:moveTo>
                <a:cubicBezTo>
                  <a:pt x="765" y="3500"/>
                  <a:pt x="765" y="3500"/>
                  <a:pt x="765" y="3500"/>
                </a:cubicBezTo>
                <a:cubicBezTo>
                  <a:pt x="765" y="3641"/>
                  <a:pt x="650" y="3756"/>
                  <a:pt x="509" y="3756"/>
                </a:cubicBezTo>
                <a:cubicBezTo>
                  <a:pt x="509" y="3756"/>
                  <a:pt x="509" y="3756"/>
                  <a:pt x="509" y="3756"/>
                </a:cubicBezTo>
                <a:cubicBezTo>
                  <a:pt x="368" y="3756"/>
                  <a:pt x="253" y="3641"/>
                  <a:pt x="253" y="3500"/>
                </a:cubicBezTo>
                <a:cubicBezTo>
                  <a:pt x="253" y="958"/>
                  <a:pt x="253" y="958"/>
                  <a:pt x="253" y="958"/>
                </a:cubicBezTo>
                <a:cubicBezTo>
                  <a:pt x="102" y="869"/>
                  <a:pt x="0" y="706"/>
                  <a:pt x="0" y="518"/>
                </a:cubicBezTo>
                <a:cubicBezTo>
                  <a:pt x="0" y="237"/>
                  <a:pt x="228" y="9"/>
                  <a:pt x="509" y="9"/>
                </a:cubicBezTo>
                <a:cubicBezTo>
                  <a:pt x="790" y="9"/>
                  <a:pt x="1018" y="237"/>
                  <a:pt x="1018" y="518"/>
                </a:cubicBezTo>
                <a:cubicBezTo>
                  <a:pt x="1018" y="706"/>
                  <a:pt x="916" y="869"/>
                  <a:pt x="765" y="958"/>
                </a:cubicBezTo>
                <a:close/>
                <a:moveTo>
                  <a:pt x="1503" y="2012"/>
                </a:moveTo>
                <a:cubicBezTo>
                  <a:pt x="1503" y="3500"/>
                  <a:pt x="1503" y="3500"/>
                  <a:pt x="1503" y="3500"/>
                </a:cubicBezTo>
                <a:cubicBezTo>
                  <a:pt x="1503" y="3641"/>
                  <a:pt x="1618" y="3756"/>
                  <a:pt x="1759" y="3756"/>
                </a:cubicBezTo>
                <a:cubicBezTo>
                  <a:pt x="1759" y="3756"/>
                  <a:pt x="1759" y="3756"/>
                  <a:pt x="1759" y="3756"/>
                </a:cubicBezTo>
                <a:cubicBezTo>
                  <a:pt x="1900" y="3756"/>
                  <a:pt x="2015" y="3641"/>
                  <a:pt x="2015" y="3500"/>
                </a:cubicBezTo>
                <a:cubicBezTo>
                  <a:pt x="2015" y="2012"/>
                  <a:pt x="2015" y="2012"/>
                  <a:pt x="2015" y="2012"/>
                </a:cubicBezTo>
                <a:moveTo>
                  <a:pt x="509" y="0"/>
                </a:moveTo>
                <a:cubicBezTo>
                  <a:pt x="509" y="509"/>
                  <a:pt x="509" y="509"/>
                  <a:pt x="509" y="509"/>
                </a:cubicBezTo>
                <a:moveTo>
                  <a:pt x="1134" y="2012"/>
                </a:moveTo>
                <a:cubicBezTo>
                  <a:pt x="2384" y="2012"/>
                  <a:pt x="2384" y="2012"/>
                  <a:pt x="2384" y="2012"/>
                </a:cubicBezTo>
                <a:moveTo>
                  <a:pt x="1759" y="2012"/>
                </a:moveTo>
                <a:cubicBezTo>
                  <a:pt x="1759" y="711"/>
                  <a:pt x="1759" y="711"/>
                  <a:pt x="1759" y="711"/>
                </a:cubicBezTo>
                <a:moveTo>
                  <a:pt x="2015" y="9"/>
                </a:moveTo>
                <a:cubicBezTo>
                  <a:pt x="1503" y="9"/>
                  <a:pt x="1503" y="9"/>
                  <a:pt x="1503" y="9"/>
                </a:cubicBezTo>
                <a:cubicBezTo>
                  <a:pt x="1503" y="510"/>
                  <a:pt x="1503" y="510"/>
                  <a:pt x="1503" y="510"/>
                </a:cubicBezTo>
                <a:cubicBezTo>
                  <a:pt x="1759" y="756"/>
                  <a:pt x="1759" y="756"/>
                  <a:pt x="1759" y="756"/>
                </a:cubicBezTo>
                <a:cubicBezTo>
                  <a:pt x="2015" y="510"/>
                  <a:pt x="2015" y="510"/>
                  <a:pt x="2015" y="510"/>
                </a:cubicBezTo>
                <a:lnTo>
                  <a:pt x="2015" y="9"/>
                </a:lnTo>
                <a:close/>
              </a:path>
            </a:pathLst>
          </a:custGeom>
          <a:noFill/>
          <a:ln w="15875" cap="flat">
            <a:solidFill>
              <a:schemeClr val="bg1">
                <a:alpha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50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solidFill>
                <a:srgbClr val="2C2C2C"/>
              </a:solidFill>
              <a:latin typeface="Segoe U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3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3064"/>
            <a:ext cx="12192000" cy="25236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Tabular Model?</a:t>
            </a:r>
          </a:p>
        </p:txBody>
      </p:sp>
    </p:spTree>
    <p:extLst>
      <p:ext uri="{BB962C8B-B14F-4D97-AF65-F5344CB8AC3E}">
        <p14:creationId xmlns:p14="http://schemas.microsoft.com/office/powerpoint/2010/main" val="205224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Tabular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C9B9-A395-4F1B-BBF3-751677A79F96}"/>
              </a:ext>
            </a:extLst>
          </p:cNvPr>
          <p:cNvSpPr txBox="1">
            <a:spLocks/>
          </p:cNvSpPr>
          <p:nvPr/>
        </p:nvSpPr>
        <p:spPr>
          <a:xfrm>
            <a:off x="-321149" y="761547"/>
            <a:ext cx="12191999" cy="49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 dirty="0">
                <a:solidFill>
                  <a:schemeClr val="bg1"/>
                </a:solidFill>
              </a:rPr>
              <a:t>An In Memory Table 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 dirty="0">
                <a:solidFill>
                  <a:schemeClr val="bg1"/>
                </a:solidFill>
              </a:rPr>
              <a:t>Highly Compressed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 dirty="0">
                <a:solidFill>
                  <a:schemeClr val="bg1"/>
                </a:solidFill>
              </a:rPr>
              <a:t>Rows are Stored at the Lowest Level of Detail (Grain)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 dirty="0">
                <a:solidFill>
                  <a:schemeClr val="bg1"/>
                </a:solidFill>
              </a:rPr>
              <a:t>Includes the Rules on How to Import and Structure the Data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 dirty="0">
                <a:solidFill>
                  <a:schemeClr val="bg1"/>
                </a:solidFill>
              </a:rPr>
              <a:t>Includes Calculations, Measures, and More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3529" dirty="0">
                <a:solidFill>
                  <a:schemeClr val="bg1"/>
                </a:solidFill>
              </a:rPr>
              <a:t>Can think of it as like a SQL View but Held In Memory</a:t>
            </a:r>
          </a:p>
          <a:p>
            <a:pPr marL="952162" indent="0">
              <a:lnSpc>
                <a:spcPct val="100000"/>
              </a:lnSpc>
              <a:spcBef>
                <a:spcPts val="235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3529" dirty="0">
              <a:gradFill>
                <a:gsLst>
                  <a:gs pos="1250">
                    <a:schemeClr val="bg1">
                      <a:alpha val="41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0379441-EDCA-42B6-8D9A-25F7E98FE662}"/>
              </a:ext>
            </a:extLst>
          </p:cNvPr>
          <p:cNvSpPr/>
          <p:nvPr/>
        </p:nvSpPr>
        <p:spPr>
          <a:xfrm>
            <a:off x="7633981" y="912965"/>
            <a:ext cx="1619076" cy="1048624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30322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8015"/>
            <a:ext cx="12192000" cy="25236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04824-4B89-47DE-BBE5-6EADFA85642C}"/>
              </a:ext>
            </a:extLst>
          </p:cNvPr>
          <p:cNvSpPr txBox="1"/>
          <p:nvPr/>
        </p:nvSpPr>
        <p:spPr>
          <a:xfrm>
            <a:off x="167951" y="5906278"/>
            <a:ext cx="270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 BI Tabular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66D51-2E03-42F4-8FD5-2830E36B7C17}"/>
              </a:ext>
            </a:extLst>
          </p:cNvPr>
          <p:cNvSpPr txBox="1"/>
          <p:nvPr/>
        </p:nvSpPr>
        <p:spPr>
          <a:xfrm>
            <a:off x="167951" y="3947356"/>
            <a:ext cx="339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BI Desktop Free Download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0A8CE-BC50-4DF0-8E77-29DC4D4E8F4B}"/>
              </a:ext>
            </a:extLst>
          </p:cNvPr>
          <p:cNvSpPr/>
          <p:nvPr/>
        </p:nvSpPr>
        <p:spPr>
          <a:xfrm>
            <a:off x="167951" y="4439489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https://powerbi.microsoft.com/en-us/desktop/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0FA2-C252-4C67-AD97-01720A1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712" y="-30331"/>
            <a:ext cx="12192000" cy="8104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Preview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15234-E9AD-414A-9EE7-18089A7C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5494"/>
            <a:ext cx="5893923" cy="598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5551D-669C-4A3E-8AFE-C1205F264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1" y="735494"/>
            <a:ext cx="4132086" cy="584103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7949C2C1-DEB3-4462-9E9C-855C168A582D}"/>
              </a:ext>
            </a:extLst>
          </p:cNvPr>
          <p:cNvSpPr/>
          <p:nvPr/>
        </p:nvSpPr>
        <p:spPr>
          <a:xfrm>
            <a:off x="10254343" y="3851930"/>
            <a:ext cx="1144094" cy="612648"/>
          </a:xfrm>
          <a:prstGeom prst="borderCallout1">
            <a:avLst>
              <a:gd name="adj1" fmla="val 18750"/>
              <a:gd name="adj2" fmla="val -8333"/>
              <a:gd name="adj3" fmla="val 2844"/>
              <a:gd name="adj4" fmla="val -83873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Python!!!</a:t>
            </a:r>
          </a:p>
        </p:txBody>
      </p:sp>
    </p:spTree>
    <p:extLst>
      <p:ext uri="{BB962C8B-B14F-4D97-AF65-F5344CB8AC3E}">
        <p14:creationId xmlns:p14="http://schemas.microsoft.com/office/powerpoint/2010/main" val="24008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734</Words>
  <Application>Microsoft Office PowerPoint</Application>
  <PresentationFormat>Widescreen</PresentationFormat>
  <Paragraphs>189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PGothic</vt:lpstr>
      <vt:lpstr>Algerian</vt:lpstr>
      <vt:lpstr>Arial</vt:lpstr>
      <vt:lpstr>Arial Black</vt:lpstr>
      <vt:lpstr>Arial Rounded MT Bold</vt:lpstr>
      <vt:lpstr>Calibri</vt:lpstr>
      <vt:lpstr>Calibri Light</vt:lpstr>
      <vt:lpstr>Monotype Corsiva</vt:lpstr>
      <vt:lpstr>Segoe UI</vt:lpstr>
      <vt:lpstr>Segoe UI Semibold</vt:lpstr>
      <vt:lpstr>Office Theme</vt:lpstr>
      <vt:lpstr>PowerPoint Presentation</vt:lpstr>
      <vt:lpstr>The Multidimensional Model</vt:lpstr>
      <vt:lpstr>Today’s discussion</vt:lpstr>
      <vt:lpstr>Today’s discussion</vt:lpstr>
      <vt:lpstr>Today’s discussion</vt:lpstr>
      <vt:lpstr>What is the Tabular Model?</vt:lpstr>
      <vt:lpstr>What is the Tabular Model?</vt:lpstr>
      <vt:lpstr>Demo</vt:lpstr>
      <vt:lpstr>Preview Features</vt:lpstr>
      <vt:lpstr>Microsoft provides a complete solution</vt:lpstr>
      <vt:lpstr>PowerPoint Presentation</vt:lpstr>
      <vt:lpstr>The Wild West  and Data Model Proliferation</vt:lpstr>
      <vt:lpstr>Data Model Duplication</vt:lpstr>
      <vt:lpstr>Model Duplication Spreads Fast!</vt:lpstr>
      <vt:lpstr>What if we could move the model to a high end server?</vt:lpstr>
      <vt:lpstr>Enterprise Level Self Service BI</vt:lpstr>
      <vt:lpstr>Analysis Services Value Add</vt:lpstr>
      <vt:lpstr>Demo</vt:lpstr>
      <vt:lpstr>Analysis Services and the Ability to Sleep Well</vt:lpstr>
      <vt:lpstr>Analysis Services Key Features</vt:lpstr>
      <vt:lpstr>Today’s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2017 Analysis Services</dc:title>
  <dc:creator>Bryan Cafferky</dc:creator>
  <cp:lastModifiedBy>Bryan C</cp:lastModifiedBy>
  <cp:revision>104</cp:revision>
  <dcterms:created xsi:type="dcterms:W3CDTF">2018-09-20T02:53:29Z</dcterms:created>
  <dcterms:modified xsi:type="dcterms:W3CDTF">2018-09-24T21:42:01Z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2018-09-20T02:55:03.2264465Z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