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61" r:id="rId3"/>
    <p:sldId id="315" r:id="rId4"/>
    <p:sldId id="349" r:id="rId5"/>
    <p:sldId id="351" r:id="rId6"/>
    <p:sldId id="352" r:id="rId7"/>
    <p:sldId id="322" r:id="rId8"/>
    <p:sldId id="343" r:id="rId9"/>
    <p:sldId id="344" r:id="rId10"/>
    <p:sldId id="325" r:id="rId11"/>
    <p:sldId id="262" r:id="rId12"/>
    <p:sldId id="329" r:id="rId13"/>
    <p:sldId id="271" r:id="rId14"/>
    <p:sldId id="334" r:id="rId15"/>
    <p:sldId id="335" r:id="rId16"/>
    <p:sldId id="336" r:id="rId17"/>
    <p:sldId id="327" r:id="rId18"/>
    <p:sldId id="341" r:id="rId19"/>
    <p:sldId id="331" r:id="rId20"/>
    <p:sldId id="320" r:id="rId21"/>
    <p:sldId id="339" r:id="rId22"/>
    <p:sldId id="332" r:id="rId23"/>
    <p:sldId id="345" r:id="rId24"/>
    <p:sldId id="346" r:id="rId25"/>
    <p:sldId id="348" r:id="rId26"/>
    <p:sldId id="360" r:id="rId27"/>
    <p:sldId id="3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github.com/bcafferky/shared/tree/master/JupyterIntro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upyter.readthedocs.io/en/latest/architecture/how_jupyter_ipython_work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cafferky/shared/tree/master/JupyterIntro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2039" y="2078169"/>
            <a:ext cx="3742267" cy="636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Jupyter </a:t>
            </a:r>
            <a:b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</a:br>
            <a:r>
              <a:rPr lang="en-US" sz="4000" dirty="0">
                <a:solidFill>
                  <a:srgbClr val="FFFF00"/>
                </a:solidFill>
                <a:latin typeface="Gill Sans Ultra Bold" panose="020B0A02020104020203" pitchFamily="34" charset="0"/>
              </a:rPr>
              <a:t>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553" y="60390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5B197-CE69-4A4B-8DFB-E42E3A4BF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868" y="3967973"/>
            <a:ext cx="2095458" cy="18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79582" y="886137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2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85" y="61152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4961467" y="6192164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https://github.com/bcafferky/shared/tree/master/JupyterIntro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527C-E5B6-42A6-96D7-67E6D7286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6" y="4230440"/>
            <a:ext cx="2095458" cy="18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https://notebooks.azure.com/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 in ML 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06344-6F74-4D70-9FE6-D5C5E67E26B0}"/>
              </a:ext>
            </a:extLst>
          </p:cNvPr>
          <p:cNvSpPr/>
          <p:nvPr/>
        </p:nvSpPr>
        <p:spPr>
          <a:xfrm>
            <a:off x="4526499" y="633325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https://studio.azureml.net/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684A-2001-42CE-9250-373A34D7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04" y="934463"/>
            <a:ext cx="8825658" cy="5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2" y="20724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27528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512" y="1058354"/>
            <a:ext cx="10238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Professional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F1F65-D56D-4C0F-9C31-08ADA13A0A9B}"/>
              </a:ext>
            </a:extLst>
          </p:cNvPr>
          <p:cNvSpPr/>
          <p:nvPr/>
        </p:nvSpPr>
        <p:spPr>
          <a:xfrm>
            <a:off x="2235200" y="6352502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22581</TotalTime>
  <Words>578</Words>
  <Application>Microsoft Office PowerPoint</Application>
  <PresentationFormat>Widescreen</PresentationFormat>
  <Paragraphs>136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Rounded MT Bold</vt:lpstr>
      <vt:lpstr>Calibri</vt:lpstr>
      <vt:lpstr>Century Gothic</vt:lpstr>
      <vt:lpstr>Gill Sans Ultra Bold</vt:lpstr>
      <vt:lpstr>Wingdings 3</vt:lpstr>
      <vt:lpstr>Ion</vt:lpstr>
      <vt:lpstr>Jupyter  Notebooks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Azure Notebooks in ML Studio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269</cp:revision>
  <dcterms:created xsi:type="dcterms:W3CDTF">2015-12-02T19:37:42Z</dcterms:created>
  <dcterms:modified xsi:type="dcterms:W3CDTF">2018-08-23T16:30:07Z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2018-08-23T16:30:07.5028664Z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