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4" r:id="rId2"/>
    <p:sldId id="425" r:id="rId3"/>
    <p:sldId id="30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1920A3"/>
    <a:srgbClr val="004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8EC4-A18A-4515-8D00-888390FF31A4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7053-88AD-40B6-87D4-5337848C1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0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7/27/2018 8:25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7192-A7FA-4150-9E56-9315868660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7053-88AD-40B6-87D4-5337848C12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4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7426AE-8770-41D9-8BF0-FD044C9CE9D7}"/>
              </a:ext>
            </a:extLst>
          </p:cNvPr>
          <p:cNvSpPr/>
          <p:nvPr userDrawn="1"/>
        </p:nvSpPr>
        <p:spPr>
          <a:xfrm>
            <a:off x="0" y="19455"/>
            <a:ext cx="12192000" cy="125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18" y="245223"/>
            <a:ext cx="10058400" cy="803505"/>
          </a:xfrm>
        </p:spPr>
        <p:txBody>
          <a:bodyPr/>
          <a:lstStyle>
            <a:lvl1pPr marL="0">
              <a:defRPr>
                <a:solidFill>
                  <a:srgbClr val="0041C4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72" y="2210655"/>
            <a:ext cx="10058400" cy="40233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16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C0AF5DC-DDEB-4F77-8204-FDACC6386AC0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21AC62FA-0142-4F60-B8C4-004A923D0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14" y="199055"/>
            <a:ext cx="10058400" cy="763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514" y="172900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1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F8931-2DF5-4130-9ADA-FAC932C8762C}"/>
              </a:ext>
            </a:extLst>
          </p:cNvPr>
          <p:cNvSpPr/>
          <p:nvPr/>
        </p:nvSpPr>
        <p:spPr>
          <a:xfrm>
            <a:off x="1446838" y="4209176"/>
            <a:ext cx="2370153" cy="2287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2704" y="642361"/>
            <a:ext cx="11391818" cy="218191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 PowerShell Tricks and Tips</a:t>
            </a:r>
            <a:b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A4D98-A37F-4E97-A035-63FFE8FC29D7}"/>
              </a:ext>
            </a:extLst>
          </p:cNvPr>
          <p:cNvSpPr txBox="1"/>
          <p:nvPr/>
        </p:nvSpPr>
        <p:spPr>
          <a:xfrm>
            <a:off x="191722" y="5442228"/>
            <a:ext cx="383310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Bryan Cafferky</a:t>
            </a: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Data Solutions Enable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6D97EF-3B49-4CF2-BBCE-A8D1610BF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60" y="3666853"/>
            <a:ext cx="1775376" cy="17753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16A5E09-A1E4-49BD-82DB-7E1CB74872C5}"/>
              </a:ext>
            </a:extLst>
          </p:cNvPr>
          <p:cNvSpPr/>
          <p:nvPr/>
        </p:nvSpPr>
        <p:spPr>
          <a:xfrm>
            <a:off x="0" y="6282755"/>
            <a:ext cx="12192000" cy="60445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38A4D8-56C5-46A7-A458-6F1D40769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2" y="152186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F645AA-332A-4069-AF8B-A21326501337}"/>
              </a:ext>
            </a:extLst>
          </p:cNvPr>
          <p:cNvSpPr/>
          <p:nvPr/>
        </p:nvSpPr>
        <p:spPr>
          <a:xfrm>
            <a:off x="3630247" y="4225548"/>
            <a:ext cx="7538294" cy="2287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837A17-CD55-43F7-87BC-9AF279E13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000" y="3020172"/>
            <a:ext cx="3419952" cy="36866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A1C5D0-9435-41D0-976A-AD16E7089D9F}"/>
              </a:ext>
            </a:extLst>
          </p:cNvPr>
          <p:cNvSpPr/>
          <p:nvPr/>
        </p:nvSpPr>
        <p:spPr>
          <a:xfrm>
            <a:off x="44624" y="6354150"/>
            <a:ext cx="7354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https://github.com/bcafferky/shared/PowerShellCoolTips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9634" y="1567168"/>
            <a:ext cx="9144000" cy="459297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91842" y="246354"/>
            <a:ext cx="9144000" cy="5943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PowerShell?</a:t>
            </a:r>
          </a:p>
        </p:txBody>
      </p:sp>
      <p:pic>
        <p:nvPicPr>
          <p:cNvPr id="7" name="Picture 6" descr="A person lying on a desk&#10;&#10;Description generated with very high confidence">
            <a:extLst>
              <a:ext uri="{FF2B5EF4-FFF2-40B4-BE49-F238E27FC236}">
                <a16:creationId xmlns:a16="http://schemas.microsoft.com/office/drawing/2014/main" id="{885B8F85-459A-4FC3-B832-6079412765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634" y="2552956"/>
            <a:ext cx="3714337" cy="2315186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9" name="Picture 8" descr="A person sitting on a sandy beach&#10;&#10;Description generated with very high confidence">
            <a:extLst>
              <a:ext uri="{FF2B5EF4-FFF2-40B4-BE49-F238E27FC236}">
                <a16:creationId xmlns:a16="http://schemas.microsoft.com/office/drawing/2014/main" id="{1F962E00-9B80-4465-8B4D-61F57E7A05C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38" y="2552956"/>
            <a:ext cx="3624029" cy="2315186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CBF3ACBC-FF0E-4315-8FC1-09CEE9FFC4E3}"/>
              </a:ext>
            </a:extLst>
          </p:cNvPr>
          <p:cNvSpPr txBox="1">
            <a:spLocks/>
          </p:cNvSpPr>
          <p:nvPr/>
        </p:nvSpPr>
        <p:spPr>
          <a:xfrm>
            <a:off x="2353462" y="2002120"/>
            <a:ext cx="3742538" cy="446702"/>
          </a:xfrm>
          <a:prstGeom prst="rect">
            <a:avLst/>
          </a:prstGeom>
          <a:solidFill>
            <a:srgbClr val="002060"/>
          </a:solidFill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Without PowerShell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BE302C5-69C1-4C5A-9998-46C5D3B38F7B}"/>
              </a:ext>
            </a:extLst>
          </p:cNvPr>
          <p:cNvSpPr txBox="1">
            <a:spLocks/>
          </p:cNvSpPr>
          <p:nvPr/>
        </p:nvSpPr>
        <p:spPr>
          <a:xfrm>
            <a:off x="7010401" y="2002120"/>
            <a:ext cx="2554448" cy="446702"/>
          </a:xfrm>
          <a:prstGeom prst="rect">
            <a:avLst/>
          </a:prstGeom>
          <a:solidFill>
            <a:srgbClr val="002060"/>
          </a:solidFill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With PowerShell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62BCB-79F7-4AE4-B33A-E45912EE2960}"/>
              </a:ext>
            </a:extLst>
          </p:cNvPr>
          <p:cNvSpPr/>
          <p:nvPr/>
        </p:nvSpPr>
        <p:spPr>
          <a:xfrm>
            <a:off x="956345" y="4169328"/>
            <a:ext cx="993289" cy="302004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C893B-A1D9-435A-B85F-A5E5CE362551}"/>
              </a:ext>
            </a:extLst>
          </p:cNvPr>
          <p:cNvSpPr/>
          <p:nvPr/>
        </p:nvSpPr>
        <p:spPr>
          <a:xfrm>
            <a:off x="0" y="6234418"/>
            <a:ext cx="12080147" cy="6235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92460"/>
            <a:ext cx="12192000" cy="6203960"/>
          </a:xfrm>
          <a:prstGeom prst="rect">
            <a:avLst/>
          </a:prstGeom>
          <a:solidFill>
            <a:srgbClr val="002060"/>
          </a:solidFill>
          <a:ln>
            <a:solidFill>
              <a:srgbClr val="003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0"/>
            <a:ext cx="12192000" cy="7924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00359E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94D755-DC73-4BEA-A08D-45980E626D08}"/>
              </a:ext>
            </a:extLst>
          </p:cNvPr>
          <p:cNvSpPr txBox="1">
            <a:spLocks/>
          </p:cNvSpPr>
          <p:nvPr/>
        </p:nvSpPr>
        <p:spPr>
          <a:xfrm>
            <a:off x="107231" y="1396037"/>
            <a:ext cx="11691244" cy="406592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/>
              <a:t>Show-GridView</a:t>
            </a:r>
          </a:p>
          <a:p>
            <a:r>
              <a:rPr lang="fr-FR" sz="3300" dirty="0"/>
              <a:t>Providers (Drives, </a:t>
            </a:r>
            <a:r>
              <a:rPr lang="fr-FR" sz="3300" dirty="0" err="1"/>
              <a:t>Functions</a:t>
            </a:r>
            <a:r>
              <a:rPr lang="fr-FR" sz="3300" dirty="0"/>
              <a:t>, Variables, etc...</a:t>
            </a:r>
          </a:p>
          <a:p>
            <a:pPr>
              <a:spcAft>
                <a:spcPts val="1200"/>
              </a:spcAft>
            </a:pPr>
            <a:r>
              <a:rPr lang="en-US" sz="3300" dirty="0"/>
              <a:t>Cool function stuff</a:t>
            </a:r>
          </a:p>
          <a:p>
            <a:pPr lvl="2">
              <a:spcAft>
                <a:spcPts val="1200"/>
              </a:spcAft>
            </a:pPr>
            <a:r>
              <a:rPr lang="en-US" sz="2600" dirty="0"/>
              <a:t>WhatIf and Confirm</a:t>
            </a:r>
          </a:p>
          <a:p>
            <a:pPr lvl="2">
              <a:spcAft>
                <a:spcPts val="1200"/>
              </a:spcAft>
            </a:pPr>
            <a:r>
              <a:rPr lang="en-US" sz="2600" dirty="0"/>
              <a:t>Common Parameters Support</a:t>
            </a:r>
          </a:p>
          <a:p>
            <a:r>
              <a:rPr lang="en-US" sz="3300" dirty="0"/>
              <a:t>Parameter validation</a:t>
            </a:r>
          </a:p>
          <a:p>
            <a:r>
              <a:rPr lang="en-US" sz="3300" dirty="0"/>
              <a:t>Transcription  </a:t>
            </a:r>
          </a:p>
          <a:p>
            <a:r>
              <a:rPr lang="en-US" sz="3300" dirty="0"/>
              <a:t>Language Translation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59C3A-1EE4-4944-BB8F-5323BFB1D52C}"/>
              </a:ext>
            </a:extLst>
          </p:cNvPr>
          <p:cNvSpPr/>
          <p:nvPr/>
        </p:nvSpPr>
        <p:spPr>
          <a:xfrm>
            <a:off x="2136601" y="6400530"/>
            <a:ext cx="7354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https://github.com/bcafferky/shared/PowerShellCoolTips</a:t>
            </a:r>
          </a:p>
        </p:txBody>
      </p:sp>
    </p:spTree>
    <p:extLst>
      <p:ext uri="{BB962C8B-B14F-4D97-AF65-F5344CB8AC3E}">
        <p14:creationId xmlns:p14="http://schemas.microsoft.com/office/powerpoint/2010/main" val="4089878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11374</TotalTime>
  <Words>98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Arial Rounded MT Bold</vt:lpstr>
      <vt:lpstr>Calibri</vt:lpstr>
      <vt:lpstr>Calibri Light</vt:lpstr>
      <vt:lpstr>Segoe UI</vt:lpstr>
      <vt:lpstr>Retrospect</vt:lpstr>
      <vt:lpstr>Cool PowerShell Tricks and Tips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</dc:creator>
  <cp:lastModifiedBy>Bryan C</cp:lastModifiedBy>
  <cp:revision>305</cp:revision>
  <dcterms:created xsi:type="dcterms:W3CDTF">2017-04-09T21:14:01Z</dcterms:created>
  <dcterms:modified xsi:type="dcterms:W3CDTF">2018-07-27T12:49:24Z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2018-02-18T17:05:06.2347531Z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