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483" r:id="rId2"/>
    <p:sldId id="489" r:id="rId3"/>
    <p:sldId id="486" r:id="rId4"/>
    <p:sldId id="484" r:id="rId5"/>
    <p:sldId id="485" r:id="rId6"/>
    <p:sldId id="488" r:id="rId7"/>
    <p:sldId id="4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packages/py3.6_win-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 Science with Python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the Shiny Toys of Anaconda</a:t>
            </a:r>
          </a:p>
        </p:txBody>
      </p:sp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1" y="2876410"/>
            <a:ext cx="4846091" cy="2423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13" y="2876410"/>
            <a:ext cx="2900680" cy="29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0E214-778F-4109-8328-72D8F16C3768}"/>
              </a:ext>
            </a:extLst>
          </p:cNvPr>
          <p:cNvSpPr txBox="1"/>
          <p:nvPr/>
        </p:nvSpPr>
        <p:spPr>
          <a:xfrm>
            <a:off x="325120" y="6018427"/>
            <a:ext cx="335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 </a:t>
            </a:r>
          </a:p>
        </p:txBody>
      </p:sp>
    </p:spTree>
    <p:extLst>
      <p:ext uri="{BB962C8B-B14F-4D97-AF65-F5344CB8AC3E}">
        <p14:creationId xmlns:p14="http://schemas.microsoft.com/office/powerpoint/2010/main" val="29605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295017" cy="489416"/>
          </a:xfrm>
        </p:spPr>
        <p:txBody>
          <a:bodyPr/>
          <a:lstStyle/>
          <a:p>
            <a:r>
              <a:rPr lang="en-US" sz="3200" dirty="0"/>
              <a:t>Python Programming : Getting Started with Anaconda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60" y="1443795"/>
            <a:ext cx="3025454" cy="20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16" y="4203444"/>
            <a:ext cx="4530903" cy="22654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97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Libraries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0986F-E759-45A8-970A-BD33E9AB886B}"/>
              </a:ext>
            </a:extLst>
          </p:cNvPr>
          <p:cNvSpPr/>
          <p:nvPr/>
        </p:nvSpPr>
        <p:spPr>
          <a:xfrm>
            <a:off x="461553" y="6058041"/>
            <a:ext cx="7602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https://docs.anaconda.com/anaconda/packages/py3.6_win-64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49338-8345-4AFF-8978-D7DEEE0912FA}"/>
              </a:ext>
            </a:extLst>
          </p:cNvPr>
          <p:cNvSpPr txBox="1"/>
          <p:nvPr/>
        </p:nvSpPr>
        <p:spPr>
          <a:xfrm>
            <a:off x="1512053" y="1556810"/>
            <a:ext cx="9167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Matplotlib -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NumPy – Arrays and Number Crunching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Scikit-learn – Data Science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Pandas – Data Wrangling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Seaborn –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SQLAlchemy – SQL Support and Database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Installing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567839" y="1278229"/>
            <a:ext cx="101979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Anaconda Distribution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C9F18-A888-4494-BB66-7B55385F4A25}"/>
              </a:ext>
            </a:extLst>
          </p:cNvPr>
          <p:cNvSpPr/>
          <p:nvPr/>
        </p:nvSpPr>
        <p:spPr>
          <a:xfrm>
            <a:off x="1065272" y="3562564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Goodies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7D09-4B9F-4AD4-A16A-E13F933E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80" y="1136577"/>
            <a:ext cx="9298112" cy="5230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Pip vs. Conda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C53A2-4182-4CA6-99A0-76616B86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" y="1241215"/>
            <a:ext cx="9364663" cy="44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Package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413726" y="1103568"/>
            <a:ext cx="10197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pip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conda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B1A6A-E0FA-4EB9-953D-4693922B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31" y="1719637"/>
            <a:ext cx="6688895" cy="171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49F0B-7930-414C-BC9B-D5CB4DB3C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31" y="4378311"/>
            <a:ext cx="6781363" cy="1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38328</TotalTime>
  <Words>88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Century Gothic</vt:lpstr>
      <vt:lpstr>Segoe UI Light</vt:lpstr>
      <vt:lpstr>Wingdings 3</vt:lpstr>
      <vt:lpstr>Ion</vt:lpstr>
      <vt:lpstr>Data Science with Python  and  the Shiny Toys of Anaconda</vt:lpstr>
      <vt:lpstr>Python Programming : Getting Started with Anaconda</vt:lpstr>
      <vt:lpstr>Anaconda Libraries</vt:lpstr>
      <vt:lpstr>Installing Anaconda</vt:lpstr>
      <vt:lpstr>Anaconda Goodies</vt:lpstr>
      <vt:lpstr>Pip vs. Conda</vt:lpstr>
      <vt:lpstr>Package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469</cp:revision>
  <dcterms:created xsi:type="dcterms:W3CDTF">2015-12-02T19:37:42Z</dcterms:created>
  <dcterms:modified xsi:type="dcterms:W3CDTF">2018-01-25T15:13:48Z</dcterms:modified>
</cp:coreProperties>
</file>