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89" r:id="rId2"/>
    <p:sldId id="337" r:id="rId3"/>
    <p:sldId id="333" r:id="rId4"/>
    <p:sldId id="386" r:id="rId5"/>
    <p:sldId id="334" r:id="rId6"/>
    <p:sldId id="481" r:id="rId7"/>
    <p:sldId id="482" r:id="rId8"/>
    <p:sldId id="3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6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11103428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71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  <p:sldLayoutId id="2147483673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Getting Things Set Up</a:t>
            </a:r>
          </a:p>
        </p:txBody>
      </p:sp>
      <p:pic>
        <p:nvPicPr>
          <p:cNvPr id="2050" name="Picture 2" descr="Image result for setup install cartoon">
            <a:extLst>
              <a:ext uri="{FF2B5EF4-FFF2-40B4-BE49-F238E27FC236}">
                <a16:creationId xmlns:a16="http://schemas.microsoft.com/office/drawing/2014/main" id="{B4938202-1EF6-4CAA-91C3-1CD5DAC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76" y="2384321"/>
            <a:ext cx="4074463" cy="281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8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What You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3265-024F-43C9-9FF2-C9B00862400D}"/>
              </a:ext>
            </a:extLst>
          </p:cNvPr>
          <p:cNvSpPr txBox="1"/>
          <p:nvPr/>
        </p:nvSpPr>
        <p:spPr>
          <a:xfrm>
            <a:off x="567839" y="1278229"/>
            <a:ext cx="101979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 Language Console</a:t>
            </a:r>
          </a:p>
          <a:p>
            <a:pPr lvl="1"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RStudio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popular and feature rich IDE.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Only Supports R Language</a:t>
            </a: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lvl="2">
              <a:spcAft>
                <a:spcPts val="12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Image result for rstudio">
            <a:extLst>
              <a:ext uri="{FF2B5EF4-FFF2-40B4-BE49-F238E27FC236}">
                <a16:creationId xmlns:a16="http://schemas.microsoft.com/office/drawing/2014/main" id="{F9263969-F9F2-4607-9B50-DE58E8F8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40" y="4009991"/>
            <a:ext cx="1110220" cy="111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22335F5-A525-4F7B-8A21-D33AF7ABA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15" y="2080707"/>
            <a:ext cx="1490852" cy="11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6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Lab: Get and Install 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086F-398A-4E58-99D1-5AB25702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9665" y="1766232"/>
            <a:ext cx="804579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CLI – Command Line interface.  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https://cran.r-project.org/bin/windows/base/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Designed for interactive single command at a time.  Must install this.</a:t>
            </a:r>
          </a:p>
          <a:p>
            <a:endParaRPr lang="en-US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</a:rPr>
              <a:t>R Studio – An Integrated Development Environment.</a:t>
            </a:r>
          </a:p>
          <a:p>
            <a:r>
              <a:rPr lang="en-US" u="sng" dirty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https://www.rstudio.com/products/rstudio/download/</a:t>
            </a:r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u="sng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complete script development environment.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8C386-BFC4-4634-B6E1-F2C5BC44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97" y="3650217"/>
            <a:ext cx="1090612" cy="1220306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5A05951A-0B1C-4008-ADA5-8CD15007F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52" y="1940116"/>
            <a:ext cx="1073157" cy="8316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Line Callout 2 7">
            <a:extLst>
              <a:ext uri="{FF2B5EF4-FFF2-40B4-BE49-F238E27FC236}">
                <a16:creationId xmlns:a16="http://schemas.microsoft.com/office/drawing/2014/main" id="{9DDABD3F-3D3E-4268-8010-79899B979CA2}"/>
              </a:ext>
            </a:extLst>
          </p:cNvPr>
          <p:cNvSpPr/>
          <p:nvPr/>
        </p:nvSpPr>
        <p:spPr>
          <a:xfrm>
            <a:off x="9507775" y="4124610"/>
            <a:ext cx="1798431" cy="5757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855"/>
              <a:gd name="adj6" fmla="val -5932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See Next Slide for versions</a:t>
            </a:r>
          </a:p>
        </p:txBody>
      </p:sp>
    </p:spTree>
    <p:extLst>
      <p:ext uri="{BB962C8B-B14F-4D97-AF65-F5344CB8AC3E}">
        <p14:creationId xmlns:p14="http://schemas.microsoft.com/office/powerpoint/2010/main" val="215446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1033"/>
            <a:ext cx="10515600" cy="80023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Downloading RStudio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8897113" cy="463391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Callout: Bent Line 4"/>
          <p:cNvSpPr/>
          <p:nvPr/>
        </p:nvSpPr>
        <p:spPr>
          <a:xfrm>
            <a:off x="5867400" y="4038600"/>
            <a:ext cx="2057400" cy="502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964"/>
              <a:gd name="adj6" fmla="val -10354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Version</a:t>
            </a:r>
          </a:p>
        </p:txBody>
      </p:sp>
    </p:spTree>
    <p:extLst>
      <p:ext uri="{BB962C8B-B14F-4D97-AF65-F5344CB8AC3E}">
        <p14:creationId xmlns:p14="http://schemas.microsoft.com/office/powerpoint/2010/main" val="164146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11054080" cy="595333"/>
          </a:xfrm>
        </p:spPr>
        <p:txBody>
          <a:bodyPr/>
          <a:lstStyle/>
          <a:p>
            <a:r>
              <a:rPr lang="en-US" sz="3600" dirty="0"/>
              <a:t>Testing things Out: Starting R and RStudio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4389" y="15744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C9B83-66EA-437C-B747-8D041DEE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73" y="1419172"/>
            <a:ext cx="3047209" cy="4807302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8353418" y="3822822"/>
            <a:ext cx="1532454" cy="7923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298"/>
              <a:gd name="adj6" fmla="val -179341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64 Bit Most Recent Version</a:t>
            </a:r>
          </a:p>
        </p:txBody>
      </p:sp>
    </p:spTree>
    <p:extLst>
      <p:ext uri="{BB962C8B-B14F-4D97-AF65-F5344CB8AC3E}">
        <p14:creationId xmlns:p14="http://schemas.microsoft.com/office/powerpoint/2010/main" val="103992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1033"/>
            <a:ext cx="10515600" cy="80023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R Console</a:t>
            </a:r>
          </a:p>
        </p:txBody>
      </p:sp>
      <p:sp>
        <p:nvSpPr>
          <p:cNvPr id="5" name="Callout: Bent Line 4"/>
          <p:cNvSpPr/>
          <p:nvPr/>
        </p:nvSpPr>
        <p:spPr>
          <a:xfrm>
            <a:off x="7825596" y="1951008"/>
            <a:ext cx="2057400" cy="502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252"/>
              <a:gd name="adj6" fmla="val -5616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E1D5D-8299-4A63-BAE7-060C472B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49" y="1236168"/>
            <a:ext cx="10102341" cy="53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8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Starting R and RStudio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4389" y="15744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21859-AF90-480F-B375-2C92C3D2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21" y="1336366"/>
            <a:ext cx="2560809" cy="5064164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7973856" y="2039591"/>
            <a:ext cx="1430867" cy="5757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497"/>
              <a:gd name="adj6" fmla="val -9791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 RStudio</a:t>
            </a:r>
          </a:p>
        </p:txBody>
      </p:sp>
    </p:spTree>
    <p:extLst>
      <p:ext uri="{BB962C8B-B14F-4D97-AF65-F5344CB8AC3E}">
        <p14:creationId xmlns:p14="http://schemas.microsoft.com/office/powerpoint/2010/main" val="49489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RStudio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4389" y="157444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24" y="1040053"/>
            <a:ext cx="7258868" cy="5258330"/>
          </a:xfrm>
          <a:prstGeom prst="rect">
            <a:avLst/>
          </a:prstGeom>
        </p:spPr>
      </p:pic>
      <p:sp>
        <p:nvSpPr>
          <p:cNvPr id="6" name="Line Callout 2 5"/>
          <p:cNvSpPr/>
          <p:nvPr/>
        </p:nvSpPr>
        <p:spPr>
          <a:xfrm rot="10800000">
            <a:off x="652535" y="2218589"/>
            <a:ext cx="1300714" cy="838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251"/>
              <a:gd name="adj6" fmla="val -5079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399" y="2446048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Script Editor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9779332" y="2141248"/>
            <a:ext cx="1430867" cy="575734"/>
          </a:xfrm>
          <a:prstGeom prst="borderCallout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Environment Memory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9948665" y="3868448"/>
            <a:ext cx="1430867" cy="575734"/>
          </a:xfrm>
          <a:prstGeom prst="borderCallout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Tabbed Views</a:t>
            </a:r>
          </a:p>
        </p:txBody>
      </p:sp>
      <p:sp>
        <p:nvSpPr>
          <p:cNvPr id="10" name="Line Callout 2 9"/>
          <p:cNvSpPr/>
          <p:nvPr/>
        </p:nvSpPr>
        <p:spPr>
          <a:xfrm rot="10800000">
            <a:off x="618669" y="4716255"/>
            <a:ext cx="1300714" cy="838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163"/>
              <a:gd name="adj6" fmla="val -3712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733" y="4986048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 Console</a:t>
            </a:r>
          </a:p>
        </p:txBody>
      </p:sp>
    </p:spTree>
    <p:extLst>
      <p:ext uri="{BB962C8B-B14F-4D97-AF65-F5344CB8AC3E}">
        <p14:creationId xmlns:p14="http://schemas.microsoft.com/office/powerpoint/2010/main" val="2824729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34477</TotalTime>
  <Words>137</Words>
  <Application>Microsoft Office PowerPoint</Application>
  <PresentationFormat>Widescreen</PresentationFormat>
  <Paragraphs>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Segoe UI</vt:lpstr>
      <vt:lpstr>Segoe UI Light</vt:lpstr>
      <vt:lpstr>Wingdings 3</vt:lpstr>
      <vt:lpstr>Ion</vt:lpstr>
      <vt:lpstr>Getting Things Set Up</vt:lpstr>
      <vt:lpstr>What You Need</vt:lpstr>
      <vt:lpstr>Lab: Get and Install R and R Studio</vt:lpstr>
      <vt:lpstr>Downloading RStudio</vt:lpstr>
      <vt:lpstr>Testing things Out: Starting R and RStudio</vt:lpstr>
      <vt:lpstr>The R Console</vt:lpstr>
      <vt:lpstr>Starting R and RStudio</vt:lpstr>
      <vt:lpstr>RStudio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453</cp:revision>
  <dcterms:created xsi:type="dcterms:W3CDTF">2015-12-02T19:37:42Z</dcterms:created>
  <dcterms:modified xsi:type="dcterms:W3CDTF">2017-12-07T15:47:54Z</dcterms:modified>
</cp:coreProperties>
</file>