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e7ed657974934a30b2010046536a5372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number-of-island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无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并查集的使用是如下的场景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1）一开始每个元素都拥有自己的集合，在自己的集合里只有这个元素自己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2）int find(i)：查找i所在集合的代表元素，代表元素来代表i所在的集合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3）boolean isSameSet(a, b)：判断a和b在不在一个集合里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4）void union(a, b)：a所在集合所有元素 与 b所在集合所有元素 合并成一个集合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5）各种操作单次调用的均摊时间复杂度为O(1)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并查集原理图解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注意：带权并查集、可持久化并查集、可撤销并查集，都是备战算法竞赛的同学必学的内容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这些内容会在【挺难】阶段的课程里安排讲述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并查集的两个优化，都发生在find方法里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并查集的两个优化，都发生在find方法里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1）扁平化（一定要做）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2）小挂大（可以不做，原论文中是秩的概念，可以理解为 粗略高度 或者 大小）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并查集的小扩展（下节课的题目重点展示）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可以定制信息：并查集目前有多少个集合，以及给每个集合打上标签信息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并查集时间复杂度的理解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作为如此简单、小巧的结构，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感性理解单次调用的均摊时间复杂度为O(1)即可，其实为α(n)，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阿克曼反函数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当n=10^80次方即可探明宇宙原子量，α(n)的返回值也不超过6，那就可以认为是O(1)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并查集的发明者Bernard A. Galler和Michael J. Fischer，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从1964年证明到1989年才证明完毕，建议记住即可，理解证明难度很大！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并查集模版(牛客)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路径压缩 + 小挂大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https://www.nowcoder.com/practice/e7ed657974934a30b2010046536a5372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并查集模版(洛谷)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用递归函数实现路径压缩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一般情况下小挂大的优化可以省略的写法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https://www.luogu.com.cn/problem/P3367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情侣牵手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n对情侣坐在连续排列的 2n 个座位上，想要牵到对方的手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人和座位由一个整数数组 row，表示其中 row[i] 是坐在第 i 个座位上的人的ID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情侣们按顺序编号，第0对是 (0, 1)，第1对是 (2, 3)，以此类推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最少交换座位的次数，以便每对情侣可以并肩坐在一起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每次交换可选择任意两人，让他们站起来交换座位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https://leetcode.cn/problems/couples-holding-hands/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相似字符串组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如果交换字符串 X 中的两个不同位置的字母，使得它和字符串 Y 相等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那么称 X 和 Y 两个字符串相似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如果这两个字符串本身是相等的，那它们也是相似的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例如，"tars" 和 "rats" 是相似的 (交换 0 与 2 的位置)；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"rats" 和 "arts" 也是相似的，但是 "star" 不与 "tars"，"rats"，或 "arts" 相似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总之，它们通过相似性形成了两个关联组：{"tars", "rats", "arts"} 和 {"star"}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注意，"tars" 和 "arts" 是在同一组中，即使它们并不相似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形式上，对每个组而言，要确定一个单词在组中，只需要这个词和该组中至少一个单词相似。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给你一个字符串列表 strs列表中的每个字符串都是 strs 中其它所有字符串的一个字母异位词。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strs 中有多少字符串组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https://leetcode.cn/problems/similar-string-groups/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岛屿数量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给你一个由 '1'（陆地）和 '0'（水）组成的的二维网格，请你计算网格中岛屿的数量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岛屿总是被水包围，并且每座岛屿只能由水平方向和/或竖直方向上相邻的陆地连接形成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此外，你可以假设该网格的四条边均被水包围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https://leetcode.cn/problems/number-of-islands/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注意：本题还可以用洪水填充算法求解，后续【必备】课程会讲述洪水填充算法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