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0505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讲解051 - 二分答案法，理解01分数规划需要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讲解059 - 链式前向星建图、图的遍历，本节课题目3、题目4、题目5需要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讲解061 - 最小生成树prim算法，本节课题目3需要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讲解073 - 01背包，本节课题目2需要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讲解079 - 树型dp-下，其中的题目5选课问题，重点讲的最优解，本节课题目5需要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01分数规划本身是一个比较简单的数学模型，理解二分答案法就能理解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01分数规划可以和非常多的内容结合，所以推荐的前置知识比较多，本节课会讲5道题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01分数规划还可以和网络流、费用流结合，这两部分内容会在【挺难】阶段讲述，本节课不涉及相关题目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01分数规划与更多内容结合的题目，有兴趣的同学可以自行练习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01分数规划最简化的问题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01分数规划最简化的问题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给定n个数据，每个数据有(a, b)两个值，并且没有负数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(a1, b1)、(a2, b2)、(a3, b3)、.. (an, bn)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其中选出k个数据，希望让 : k个a的和 / k个b的和，这个比值尽量大，返回最大的比值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错误的贪心：选择a/b最大的前k个数据，反例：(5, 5)  (0, 1)  (2, 6)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暴力方法 : 2的n次方，每个数据都枚举要和不要两种选择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计算机里关于小数的精度是有限的 或者 具体题目要求返回的比值精度也是规定好的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那么此时没有必要精确求解，可以用二分答案法来逼近求解，保证规定精度内正确即可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01分数规划的核心：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数据转化成结余表达式的形式，当确定一个比值x，就在最优决策下，计算结余和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最终希望获得在最优决策下，当结余和最接近0时，x的值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手段：利用单调性进行二分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二分答案法找到最大比值的过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二分答案法找到最大比值的过程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数据这么来看 : 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a1 - x * b1 = 结余1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a2 - x * b2 = 结余2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a3 - x * b3 = 结余3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..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规定精度的最小单位sml，找到x的可能范围[l, r]，然后二分逻辑如下：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首先令x = (l + r) / 2，计算每一个结余，然后选出结余最大的前k名，然后加起来看看累加和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1) 如果 结余累加和 &gt;= 0，答案更新成此时的x，然后去右侧二分，范围变成[x + sml, r]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2) 如果 结余累加和 &lt;  0，答案不更新，然后去左侧二分，范围变成[l, x - sml]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3) 如果发现范围[l,r]的大小 &lt;= sml，过程停止，返回答案即可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课上重点图解，时间复杂度O(n * logn * logv)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01分数规划模版题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给定n个数据，每个数据有(a, b)两个值，都为整数，并且都是非负的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请舍弃掉k个数据，希望让剩下数据做到，所有a的和 / 所有b的和，这个比值尽量大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如果剩下数据所有b的和为0，认为无意义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最后，将该比值 * 100，小数部分四舍五入的整数结果返回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a、b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https://www.luogu.com.cn/problem/P10505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http://poj.org/problem?id=2976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牛群的才艺展示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一共有n只牛，每只牛有重量和才艺两个属性值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要求一定要选若干只牛，使得总重量不少于w，并且选出的牛，希望让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才艺的和 / 重量的和，这个比值尽量大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返回该比值 * 1000的整数结果，小数部分舍弃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250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w &lt;= 1000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牛的重量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牛的才艺 &lt;= 10^3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https://www.luogu.com.cn/problem/P4377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 + 01背包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最优比率生成树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一共有n个村庄，每个村庄由(x, y, z)表示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其中(x,y)代表村庄在二维地图中的位置，z代表其海拔高度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任意两个村庄之间的距离就是二维地图中的欧式距离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任意两个村庄之间的修路花费就是海拔差值的绝对值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现在想把所有村庄联通起来，希望修路的条数尽量少，同时希望让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总花费 / 总距离，这个比值尽量小，返回最小的比值是多少，结果保留小数点后3位其余部分舍弃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&lt;= n &lt;= 10^3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x、y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z &lt;= 10^7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http://poj.org/problem?id=2728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 + 最小生成树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一共有n个节点，m条有向边，每条边有权值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这个有向带权图中，可能有若干环，规定环的平均值为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环中边的权值和 / 环中边的数量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返回所有环的平均值中最小的平均值，结果保留小数点后8位，其余部分舍弃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3000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10000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-10^7 &lt;= 边权 &lt;= 10^7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https://www.luogu.com.cn/problem/P3199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 + 图上dfs判断负环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01分数规划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01分数规划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最佳团体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给定一棵树，节点编号0~n，0号节点是整棵树的头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编号1~n的节点，每个节点都有招募花费和战斗值，0号节点这两个值都是0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给定每条边(a,b)，表示节点a的父节点是b，有些节点的父节点是0节点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当招募了某个节点，那么该节点及其上方的所有祖先节点都需要招募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除了0号节点之外，一共可以招募k个节点，希望让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战斗值之和 / 招募花费之和，这个比值尽量大，答案只需保留三位小数，更大的精度舍弃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 &lt;= n &lt;= 2500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招募花费、战斗值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https://www.luogu.com.cn/problem/P4322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01分数规划 + 树型dp + dfn序 + 状态设计优化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讲解079，题目5，选课问题，重点介绍的最优解，看了必会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