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65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839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292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51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线段树原理和代码详解，本节课题目2需要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树上倍增和LCA-上 + dfs递归版改成迭代版，本节课题目3、题目4需要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讲解136 - 异或空间线性基-上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视频分为上下两期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上期讲述：异或空间线性基原理，普通消元 &amp; 高斯消元生成线性基的过程图解，练习常见题目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本题讲述：向量空间线性基、异或空间线性基的合并、异或空间线性基和其他内容结合的题目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装备购买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一共有n个物品，每个物品都有m个属性值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下面定义什么是不必要的物品：如果已经选择了k个物品，此时又有一件当前物品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如果给已经选择的物品分配一组相乘的系数，并把属性值相加，就能得到当前物品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那么就说当前物品是不必要的，比如下面的例子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= { 4, 6, 2 }, b = { 2, 8, 4 }, c = { 6, 19, 9 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* 0.5 + b * 2 = c，那么c物品是不必要的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每个物品都有价格，现在希望尽量多的购买物品，但不能出现不必要的物品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返回最多能买几件物品和最少的花费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500    0 &lt;= 属性值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https://www.luogu.com.cn/problem/P3265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向量空间线性基也可以用高斯消元找到标准形式，过程和异或空间线性基类似，不再赘述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P哥的桶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一共有n个桶，排成一排，编号1~n，每个桶可以装下任意个数字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高效的实现如下两个操作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k v : 把数字v放入k号桶中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: 可以从l..r号桶中随意拿数字，返回异或和最大的结果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v &lt;= 2^31 - 1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https://www.luogu.com.cn/problem/P4839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 + 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幸运数字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一共有n个点，编号1~n，由n-1条边连成一棵树，每个点上有数字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一共有q条查询，每次返回a到b的路径上，可以随意选择数字，能得到的最大异或和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点上的数字 &lt;= 2^60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https://www.luogu.com.cn/problem/P3292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异或空间线性基的替换 + 树上倍增 + 递归改迭代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性基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线性基-下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一共有n个点，编号1~n，由m条无向边连接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每条边有权值，输入保证图是联通的，可能有环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找到1到n的一条路径，路径可以重复经过某些点或边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当一条边在路径中出现了多次时，异或的时候也要算多次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希望找到一条从1到n的路径，所有边权异或和尽量大，返回这个最大异或和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50000    1 &lt;= m &lt;= 100000    0 &lt;= 边权 &lt;= 10^18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https://www.luogu.com.cn/problem/P4151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异或空间线性基 + 图的分析 + 递归改迭代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本题严格来说属于基环树dp的范畴，但哪怕没有系统学过基环树dp，本题的解法也能理解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基环树dp会在【挺难】阶段的课程讲述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