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2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0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2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7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3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90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9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9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6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DE17-017C-4844-B7FB-B0923ACB9817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A01B-07E7-46CE-A448-844087F02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朵形圖說文字 3"/>
          <p:cNvSpPr/>
          <p:nvPr/>
        </p:nvSpPr>
        <p:spPr>
          <a:xfrm>
            <a:off x="7624390" y="1187116"/>
            <a:ext cx="3296653" cy="20052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Opendata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0842" y="1660358"/>
            <a:ext cx="2334126" cy="164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前端程式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2683422" y="1955132"/>
            <a:ext cx="4940968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708358" y="2149642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ajax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324587" y="3400925"/>
            <a:ext cx="1882847" cy="2382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後端程式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endCxn id="9" idx="3"/>
          </p:cNvCxnSpPr>
          <p:nvPr/>
        </p:nvCxnSpPr>
        <p:spPr>
          <a:xfrm flipH="1">
            <a:off x="6207434" y="2378242"/>
            <a:ext cx="1641165" cy="221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2683422" y="2783305"/>
            <a:ext cx="1712975" cy="155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7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635916" y="802100"/>
            <a:ext cx="1323474" cy="3665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30299" y="928387"/>
            <a:ext cx="2585183" cy="1147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Read: API(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8245642" y="1769359"/>
            <a:ext cx="2390274" cy="196515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85429" y="1190198"/>
            <a:ext cx="91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conn</a:t>
            </a:r>
            <a:endParaRPr lang="zh-TW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10259" y="819186"/>
            <a:ext cx="2465546" cy="1159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0957085">
            <a:off x="3035628" y="1375607"/>
            <a:ext cx="2146557" cy="34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563196" y="1024840"/>
            <a:ext cx="8034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j</a:t>
            </a:r>
            <a:r>
              <a:rPr lang="en-US" altLang="zh-TW" sz="2800" b="1" dirty="0" err="1" smtClean="0"/>
              <a:t>son</a:t>
            </a:r>
            <a:endParaRPr lang="en-US" altLang="zh-TW" sz="2800" b="1" dirty="0" smtClean="0"/>
          </a:p>
          <a:p>
            <a:endParaRPr lang="zh-TW" altLang="en-US" sz="28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1725" y="155769"/>
            <a:ext cx="325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串接</a:t>
            </a:r>
            <a:r>
              <a:rPr lang="en-US" altLang="zh-TW" b="1" dirty="0" err="1">
                <a:solidFill>
                  <a:srgbClr val="FF0000"/>
                </a:solidFill>
              </a:rPr>
              <a:t>api</a:t>
            </a:r>
            <a:r>
              <a:rPr lang="zh-TW" altLang="en-US" dirty="0"/>
              <a:t>資料並以</a:t>
            </a:r>
            <a:r>
              <a:rPr lang="en-US" altLang="zh-TW" dirty="0"/>
              <a:t>table</a:t>
            </a:r>
            <a:r>
              <a:rPr lang="zh-TW" altLang="en-US" dirty="0"/>
              <a:t>格式排版</a:t>
            </a:r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97925" y="2436345"/>
            <a:ext cx="2585183" cy="1147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Create: API(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4469" y="2436345"/>
            <a:ext cx="2465546" cy="1159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3107955" y="2837398"/>
            <a:ext cx="2146557" cy="34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71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32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2023-06-20T07:30:30Z</dcterms:created>
  <dcterms:modified xsi:type="dcterms:W3CDTF">2023-08-01T08:32:15Z</dcterms:modified>
</cp:coreProperties>
</file>