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59" r:id="rId4"/>
    <p:sldId id="261" r:id="rId5"/>
    <p:sldId id="291" r:id="rId6"/>
    <p:sldId id="287" r:id="rId7"/>
    <p:sldId id="263" r:id="rId8"/>
    <p:sldId id="264" r:id="rId9"/>
    <p:sldId id="265" r:id="rId10"/>
    <p:sldId id="266" r:id="rId11"/>
    <p:sldId id="269" r:id="rId12"/>
    <p:sldId id="268" r:id="rId13"/>
    <p:sldId id="270" r:id="rId14"/>
    <p:sldId id="271" r:id="rId15"/>
    <p:sldId id="273" r:id="rId16"/>
    <p:sldId id="276" r:id="rId17"/>
    <p:sldId id="315" r:id="rId18"/>
    <p:sldId id="281" r:id="rId19"/>
    <p:sldId id="278" r:id="rId20"/>
    <p:sldId id="28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8">
          <p15:clr>
            <a:srgbClr val="A4A3A4"/>
          </p15:clr>
        </p15:guide>
        <p15:guide id="2" pos="38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5" d="100"/>
          <a:sy n="85" d="100"/>
        </p:scale>
        <p:origin x="499" y="72"/>
      </p:cViewPr>
      <p:guideLst>
        <p:guide orient="horz" pos="2078"/>
        <p:guide pos="3828"/>
      </p:guideLst>
    </p:cSldViewPr>
  </p:slideViewPr>
  <p:notesTextViewPr>
    <p:cViewPr>
      <p:scale>
        <a:sx n="1" d="1"/>
        <a:sy n="1" d="1"/>
      </p:scale>
      <p:origin x="0" y="0"/>
    </p:cViewPr>
  </p:notesTextViewPr>
  <p:sorterViewPr>
    <p:cViewPr>
      <p:scale>
        <a:sx n="70" d="100"/>
        <a:sy n="70"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FDBEB-9E16-4EF2-90F2-04323A87BE6D}" type="datetimeFigureOut">
              <a:rPr lang="zh-CN" altLang="en-US" smtClean="0"/>
              <a:t>2020/12/25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EBE08-422D-43C8-8C2C-A92BE9DEE2E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85EBE08-422D-43C8-8C2C-A92BE9DEE2E2}"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1" name="图片 10"/>
          <p:cNvPicPr>
            <a:picLocks noChangeAspect="1"/>
          </p:cNvPicPr>
          <p:nvPr/>
        </p:nvPicPr>
        <p:blipFill>
          <a:blip r:embed="rId2" cstate="print"/>
          <a:stretch>
            <a:fillRect/>
          </a:stretch>
        </p:blipFill>
        <p:spPr>
          <a:xfrm>
            <a:off x="-1" y="0"/>
            <a:ext cx="12192001" cy="6858000"/>
          </a:xfrm>
          <a:prstGeom prst="rect">
            <a:avLst/>
          </a:prstGeom>
        </p:spPr>
      </p:pic>
      <p:sp>
        <p:nvSpPr>
          <p:cNvPr id="12" name="六边形 11"/>
          <p:cNvSpPr/>
          <p:nvPr/>
        </p:nvSpPr>
        <p:spPr>
          <a:xfrm>
            <a:off x="-8621" y="0"/>
            <a:ext cx="9859618" cy="6864627"/>
          </a:xfrm>
          <a:custGeom>
            <a:avLst/>
            <a:gdLst>
              <a:gd name="connsiteX0" fmla="*/ 0 w 9422296"/>
              <a:gd name="connsiteY0" fmla="*/ 2729948 h 5459896"/>
              <a:gd name="connsiteX1" fmla="*/ 1364974 w 9422296"/>
              <a:gd name="connsiteY1" fmla="*/ 1 h 5459896"/>
              <a:gd name="connsiteX2" fmla="*/ 8057322 w 9422296"/>
              <a:gd name="connsiteY2" fmla="*/ 1 h 5459896"/>
              <a:gd name="connsiteX3" fmla="*/ 9422296 w 9422296"/>
              <a:gd name="connsiteY3" fmla="*/ 2729948 h 5459896"/>
              <a:gd name="connsiteX4" fmla="*/ 8057322 w 9422296"/>
              <a:gd name="connsiteY4" fmla="*/ 5459895 h 5459896"/>
              <a:gd name="connsiteX5" fmla="*/ 1364974 w 9422296"/>
              <a:gd name="connsiteY5" fmla="*/ 5459895 h 5459896"/>
              <a:gd name="connsiteX6" fmla="*/ 0 w 9422296"/>
              <a:gd name="connsiteY6" fmla="*/ 2729948 h 5459896"/>
              <a:gd name="connsiteX0-1" fmla="*/ 79513 w 8057322"/>
              <a:gd name="connsiteY0-2" fmla="*/ 2716695 h 5459894"/>
              <a:gd name="connsiteX1-3" fmla="*/ 0 w 8057322"/>
              <a:gd name="connsiteY1-4" fmla="*/ 0 h 5459894"/>
              <a:gd name="connsiteX2-5" fmla="*/ 6692348 w 8057322"/>
              <a:gd name="connsiteY2-6" fmla="*/ 0 h 5459894"/>
              <a:gd name="connsiteX3-7" fmla="*/ 8057322 w 8057322"/>
              <a:gd name="connsiteY3-8" fmla="*/ 2729947 h 5459894"/>
              <a:gd name="connsiteX4-9" fmla="*/ 6692348 w 8057322"/>
              <a:gd name="connsiteY4-10" fmla="*/ 5459894 h 5459894"/>
              <a:gd name="connsiteX5-11" fmla="*/ 0 w 8057322"/>
              <a:gd name="connsiteY5-12" fmla="*/ 5459894 h 5459894"/>
              <a:gd name="connsiteX6-13" fmla="*/ 79513 w 8057322"/>
              <a:gd name="connsiteY6-14" fmla="*/ 2716695 h 5459894"/>
              <a:gd name="connsiteX0-15" fmla="*/ 0 w 8070575"/>
              <a:gd name="connsiteY0-16" fmla="*/ 2716695 h 5459894"/>
              <a:gd name="connsiteX1-17" fmla="*/ 13253 w 8070575"/>
              <a:gd name="connsiteY1-18" fmla="*/ 0 h 5459894"/>
              <a:gd name="connsiteX2-19" fmla="*/ 6705601 w 8070575"/>
              <a:gd name="connsiteY2-20" fmla="*/ 0 h 5459894"/>
              <a:gd name="connsiteX3-21" fmla="*/ 8070575 w 8070575"/>
              <a:gd name="connsiteY3-22" fmla="*/ 2729947 h 5459894"/>
              <a:gd name="connsiteX4-23" fmla="*/ 6705601 w 8070575"/>
              <a:gd name="connsiteY4-24" fmla="*/ 5459894 h 5459894"/>
              <a:gd name="connsiteX5-25" fmla="*/ 13253 w 8070575"/>
              <a:gd name="connsiteY5-26" fmla="*/ 5459894 h 5459894"/>
              <a:gd name="connsiteX6-27" fmla="*/ 0 w 8070575"/>
              <a:gd name="connsiteY6-28" fmla="*/ 2716695 h 5459894"/>
              <a:gd name="connsiteX0-29" fmla="*/ 0 w 8070575"/>
              <a:gd name="connsiteY0-30" fmla="*/ 2716695 h 6680341"/>
              <a:gd name="connsiteX1-31" fmla="*/ 13253 w 8070575"/>
              <a:gd name="connsiteY1-32" fmla="*/ 0 h 6680341"/>
              <a:gd name="connsiteX2-33" fmla="*/ 6705601 w 8070575"/>
              <a:gd name="connsiteY2-34" fmla="*/ 0 h 6680341"/>
              <a:gd name="connsiteX3-35" fmla="*/ 8070575 w 8070575"/>
              <a:gd name="connsiteY3-36" fmla="*/ 2729947 h 6680341"/>
              <a:gd name="connsiteX4-37" fmla="*/ 5143555 w 8070575"/>
              <a:gd name="connsiteY4-38" fmla="*/ 6680341 h 6680341"/>
              <a:gd name="connsiteX5-39" fmla="*/ 13253 w 8070575"/>
              <a:gd name="connsiteY5-40" fmla="*/ 5459894 h 6680341"/>
              <a:gd name="connsiteX6-41" fmla="*/ 0 w 8070575"/>
              <a:gd name="connsiteY6-42" fmla="*/ 2716695 h 6680341"/>
              <a:gd name="connsiteX0-43" fmla="*/ 0 w 8070575"/>
              <a:gd name="connsiteY0-44" fmla="*/ 2716695 h 6654648"/>
              <a:gd name="connsiteX1-45" fmla="*/ 13253 w 8070575"/>
              <a:gd name="connsiteY1-46" fmla="*/ 0 h 6654648"/>
              <a:gd name="connsiteX2-47" fmla="*/ 6705601 w 8070575"/>
              <a:gd name="connsiteY2-48" fmla="*/ 0 h 6654648"/>
              <a:gd name="connsiteX3-49" fmla="*/ 8070575 w 8070575"/>
              <a:gd name="connsiteY3-50" fmla="*/ 2729947 h 6654648"/>
              <a:gd name="connsiteX4-51" fmla="*/ 4959147 w 8070575"/>
              <a:gd name="connsiteY4-52" fmla="*/ 6654648 h 6654648"/>
              <a:gd name="connsiteX5-53" fmla="*/ 13253 w 8070575"/>
              <a:gd name="connsiteY5-54" fmla="*/ 5459894 h 6654648"/>
              <a:gd name="connsiteX6-55" fmla="*/ 0 w 8070575"/>
              <a:gd name="connsiteY6-56" fmla="*/ 2716695 h 6654648"/>
              <a:gd name="connsiteX0-57" fmla="*/ 0 w 8070575"/>
              <a:gd name="connsiteY0-58" fmla="*/ 2716695 h 6654648"/>
              <a:gd name="connsiteX1-59" fmla="*/ 13253 w 8070575"/>
              <a:gd name="connsiteY1-60" fmla="*/ 0 h 6654648"/>
              <a:gd name="connsiteX2-61" fmla="*/ 6705601 w 8070575"/>
              <a:gd name="connsiteY2-62" fmla="*/ 0 h 6654648"/>
              <a:gd name="connsiteX3-63" fmla="*/ 8070575 w 8070575"/>
              <a:gd name="connsiteY3-64" fmla="*/ 2729947 h 6654648"/>
              <a:gd name="connsiteX4-65" fmla="*/ 4959147 w 8070575"/>
              <a:gd name="connsiteY4-66" fmla="*/ 6654648 h 6654648"/>
              <a:gd name="connsiteX5-67" fmla="*/ 13253 w 8070575"/>
              <a:gd name="connsiteY5-68" fmla="*/ 4175212 h 6654648"/>
              <a:gd name="connsiteX6-69" fmla="*/ 0 w 8070575"/>
              <a:gd name="connsiteY6-70" fmla="*/ 2716695 h 6654648"/>
              <a:gd name="connsiteX0-71" fmla="*/ 0 w 8070575"/>
              <a:gd name="connsiteY0-72" fmla="*/ 2716695 h 6654648"/>
              <a:gd name="connsiteX1-73" fmla="*/ 13253 w 8070575"/>
              <a:gd name="connsiteY1-74" fmla="*/ 0 h 6654648"/>
              <a:gd name="connsiteX2-75" fmla="*/ 6705601 w 8070575"/>
              <a:gd name="connsiteY2-76" fmla="*/ 0 h 6654648"/>
              <a:gd name="connsiteX3-77" fmla="*/ 8070575 w 8070575"/>
              <a:gd name="connsiteY3-78" fmla="*/ 2729947 h 6654648"/>
              <a:gd name="connsiteX4-79" fmla="*/ 4959147 w 8070575"/>
              <a:gd name="connsiteY4-80" fmla="*/ 6654648 h 6654648"/>
              <a:gd name="connsiteX5-81" fmla="*/ 13253 w 8070575"/>
              <a:gd name="connsiteY5-82" fmla="*/ 4779012 h 6654648"/>
              <a:gd name="connsiteX6-83" fmla="*/ 0 w 8070575"/>
              <a:gd name="connsiteY6-84" fmla="*/ 2716695 h 665464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8070575" h="6654648">
                <a:moveTo>
                  <a:pt x="0" y="2716695"/>
                </a:moveTo>
                <a:cubicBezTo>
                  <a:pt x="4418" y="1811130"/>
                  <a:pt x="8835" y="905565"/>
                  <a:pt x="13253" y="0"/>
                </a:cubicBezTo>
                <a:lnTo>
                  <a:pt x="6705601" y="0"/>
                </a:lnTo>
                <a:lnTo>
                  <a:pt x="8070575" y="2729947"/>
                </a:lnTo>
                <a:lnTo>
                  <a:pt x="4959147" y="6654648"/>
                </a:lnTo>
                <a:lnTo>
                  <a:pt x="13253" y="4779012"/>
                </a:lnTo>
                <a:cubicBezTo>
                  <a:pt x="8835" y="3864612"/>
                  <a:pt x="4418" y="3631095"/>
                  <a:pt x="0" y="2716695"/>
                </a:cubicBezTo>
                <a:close/>
              </a:path>
            </a:pathLst>
          </a:custGeom>
          <a:solidFill>
            <a:srgbClr val="0890D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
        <p:nvSpPr>
          <p:cNvPr id="3" name="KSO_CT2"/>
          <p:cNvSpPr>
            <a:spLocks noGrp="1"/>
          </p:cNvSpPr>
          <p:nvPr>
            <p:ph type="subTitle" idx="1" hasCustomPrompt="1"/>
          </p:nvPr>
        </p:nvSpPr>
        <p:spPr>
          <a:xfrm>
            <a:off x="311035" y="3756972"/>
            <a:ext cx="8299565" cy="403219"/>
          </a:xfrm>
          <a:noFill/>
        </p:spPr>
        <p:txBody>
          <a:bodyPr>
            <a:noAutofit/>
          </a:bodyPr>
          <a:lstStyle>
            <a:lvl1pPr marL="0" indent="0" algn="ctr">
              <a:buNone/>
              <a:defRPr sz="1800">
                <a:solidFill>
                  <a:schemeClr val="bg1"/>
                </a:solidFill>
                <a:effectLs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单击此处添加您的副标题</a:t>
            </a:r>
          </a:p>
        </p:txBody>
      </p:sp>
      <p:sp>
        <p:nvSpPr>
          <p:cNvPr id="7" name="KSO_CT1"/>
          <p:cNvSpPr>
            <a:spLocks noGrp="1"/>
          </p:cNvSpPr>
          <p:nvPr>
            <p:ph type="title" hasCustomPrompt="1"/>
          </p:nvPr>
        </p:nvSpPr>
        <p:spPr>
          <a:xfrm>
            <a:off x="311035" y="1828800"/>
            <a:ext cx="8299565" cy="1484486"/>
          </a:xfrm>
        </p:spPr>
        <p:txBody>
          <a:bodyPr>
            <a:noAutofit/>
          </a:bodyPr>
          <a:lstStyle>
            <a:lvl1pPr algn="ctr">
              <a:defRPr sz="4000" baseline="0">
                <a:solidFill>
                  <a:schemeClr val="bg1"/>
                </a:solidFill>
                <a:effectLst/>
                <a:latin typeface="+mj-lt"/>
              </a:defRPr>
            </a:lvl1pPr>
          </a:lstStyle>
          <a:p>
            <a:r>
              <a:rPr lang="zh-CN" altLang="en-US"/>
              <a:t>单击此处添加</a:t>
            </a:r>
            <a:r>
              <a:rPr lang="zh-CN" altLang="en-US" dirty="0"/>
              <a:t>您的标题文字</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246192" y="457200"/>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5442833"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KSO_BC2"/>
          <p:cNvSpPr>
            <a:spLocks noGrp="1"/>
          </p:cNvSpPr>
          <p:nvPr>
            <p:ph type="body" sz="half" idx="2"/>
          </p:nvPr>
        </p:nvSpPr>
        <p:spPr>
          <a:xfrm>
            <a:off x="1246192" y="2057401"/>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 y="0"/>
            <a:ext cx="12192001" cy="6858000"/>
          </a:xfrm>
          <a:prstGeom prst="rect">
            <a:avLst/>
          </a:prstGeom>
        </p:spPr>
      </p:pic>
      <p:sp>
        <p:nvSpPr>
          <p:cNvPr id="2" name="KSO_BT1"/>
          <p:cNvSpPr>
            <a:spLocks noGrp="1"/>
          </p:cNvSpPr>
          <p:nvPr>
            <p:ph type="title" orient="vert"/>
          </p:nvPr>
        </p:nvSpPr>
        <p:spPr>
          <a:xfrm>
            <a:off x="10171290" y="365127"/>
            <a:ext cx="1182511" cy="5811839"/>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2113842" y="365127"/>
            <a:ext cx="7933269" cy="5811839"/>
          </a:xfrm>
        </p:spPr>
        <p:txBody>
          <a:bodyPr vert="eaVert"/>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664234" y="210150"/>
            <a:ext cx="10834777" cy="699595"/>
          </a:xfrm>
        </p:spPr>
        <p:txBody>
          <a:bodyPr/>
          <a:lstStyle/>
          <a:p>
            <a:r>
              <a:rPr lang="zh-CN" altLang="en-US"/>
              <a:t>单击此处编辑母版标题样式</a:t>
            </a:r>
            <a:endParaRPr lang="en-US" dirty="0"/>
          </a:p>
        </p:txBody>
      </p:sp>
      <p:sp>
        <p:nvSpPr>
          <p:cNvPr id="3" name="KSO_BC1"/>
          <p:cNvSpPr>
            <a:spLocks noGrp="1"/>
          </p:cNvSpPr>
          <p:nvPr>
            <p:ph idx="1"/>
          </p:nvPr>
        </p:nvSpPr>
        <p:spPr>
          <a:xfrm>
            <a:off x="664234" y="1066303"/>
            <a:ext cx="10834777" cy="5193212"/>
          </a:xfrm>
        </p:spPr>
        <p:txBody>
          <a:bodyPr>
            <a:normAutofit/>
          </a:bodyPr>
          <a:lstStyle>
            <a:lvl1pPr>
              <a:buSzPct val="50000"/>
              <a:defRPr sz="2400"/>
            </a:lvl1pPr>
            <a:lvl2pPr>
              <a:defRPr sz="1800"/>
            </a:lvl2pPr>
          </a:lstStyle>
          <a:p>
            <a:pPr lvl="0"/>
            <a:r>
              <a:rPr lang="zh-CN" altLang="en-US"/>
              <a:t>单击此处编辑母版文本样式</a:t>
            </a:r>
          </a:p>
          <a:p>
            <a:pPr lvl="1"/>
            <a:r>
              <a:rPr lang="zh-CN" altLang="en-US"/>
              <a:t>第二级</a:t>
            </a:r>
          </a:p>
        </p:txBody>
      </p:sp>
      <p:sp>
        <p:nvSpPr>
          <p:cNvPr id="4"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2130149" y="2298065"/>
            <a:ext cx="7994651" cy="1235075"/>
          </a:xfrm>
        </p:spPr>
        <p:txBody>
          <a:bodyPr anchor="b">
            <a:normAutofit/>
          </a:bodyPr>
          <a:lstStyle>
            <a:lvl1pPr algn="ctr">
              <a:defRPr sz="4000">
                <a:solidFill>
                  <a:schemeClr val="accent1"/>
                </a:soli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2130149" y="3567098"/>
            <a:ext cx="7994649" cy="468000"/>
          </a:xfrm>
          <a:prstGeom prst="rect">
            <a:avLst/>
          </a:prstGeom>
          <a:noFill/>
        </p:spPr>
        <p:txBody>
          <a:bodyPr anchor="ctr">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399823" y="1244602"/>
            <a:ext cx="5080000" cy="4932363"/>
          </a:xfrm>
        </p:spPr>
        <p:txBody>
          <a:bodyPr/>
          <a:lstStyle/>
          <a:p>
            <a:pPr lvl="0"/>
            <a:r>
              <a:rPr lang="zh-CN" altLang="en-US"/>
              <a:t>单击此处编辑母版文本样式</a:t>
            </a:r>
          </a:p>
          <a:p>
            <a:pPr lvl="1"/>
            <a:r>
              <a:rPr lang="zh-CN" altLang="en-US"/>
              <a:t>第二级</a:t>
            </a:r>
          </a:p>
        </p:txBody>
      </p:sp>
      <p:sp>
        <p:nvSpPr>
          <p:cNvPr id="4" name="KSO_BC2"/>
          <p:cNvSpPr>
            <a:spLocks noGrp="1"/>
          </p:cNvSpPr>
          <p:nvPr>
            <p:ph sz="half" idx="2"/>
          </p:nvPr>
        </p:nvSpPr>
        <p:spPr>
          <a:xfrm>
            <a:off x="6519335" y="1244602"/>
            <a:ext cx="5094116" cy="4932363"/>
          </a:xfrm>
        </p:spPr>
        <p:txBody>
          <a:bodyPr/>
          <a:lstStyle/>
          <a:p>
            <a:pPr lvl="0"/>
            <a:r>
              <a:rPr lang="zh-CN" altLang="en-US"/>
              <a:t>单击此处编辑母版文本样式</a:t>
            </a:r>
          </a:p>
          <a:p>
            <a:pPr lvl="1"/>
            <a:r>
              <a:rPr lang="zh-CN" altLang="en-US"/>
              <a:t>第二级</a:t>
            </a:r>
          </a:p>
        </p:txBody>
      </p:sp>
      <p:sp>
        <p:nvSpPr>
          <p:cNvPr id="5"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2302932" y="118532"/>
            <a:ext cx="9312101" cy="71702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9435" y="1376363"/>
            <a:ext cx="5157787"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KSO_BC1"/>
          <p:cNvSpPr>
            <a:spLocks noGrp="1"/>
          </p:cNvSpPr>
          <p:nvPr>
            <p:ph sz="half" idx="2"/>
          </p:nvPr>
        </p:nvSpPr>
        <p:spPr>
          <a:xfrm>
            <a:off x="1099435" y="2200275"/>
            <a:ext cx="5157787" cy="3684588"/>
          </a:xfrm>
        </p:spPr>
        <p:txBody>
          <a:bodyPr/>
          <a:lstStyle/>
          <a:p>
            <a:pPr lvl="0"/>
            <a:r>
              <a:rPr lang="zh-CN" altLang="en-US"/>
              <a:t>单击此处编辑母版文本样式</a:t>
            </a:r>
          </a:p>
          <a:p>
            <a:pPr lvl="1"/>
            <a:r>
              <a:rPr lang="zh-CN" altLang="en-US"/>
              <a:t>第二级</a:t>
            </a:r>
          </a:p>
        </p:txBody>
      </p:sp>
      <p:sp>
        <p:nvSpPr>
          <p:cNvPr id="5" name="Text Placeholder 4"/>
          <p:cNvSpPr>
            <a:spLocks noGrp="1"/>
          </p:cNvSpPr>
          <p:nvPr>
            <p:ph type="body" sz="quarter" idx="3"/>
          </p:nvPr>
        </p:nvSpPr>
        <p:spPr>
          <a:xfrm>
            <a:off x="6431849" y="1376363"/>
            <a:ext cx="5183188" cy="823912"/>
          </a:xfrm>
        </p:spPr>
        <p:txBody>
          <a:bodyPr anchor="b">
            <a:normAutofit/>
          </a:bodyPr>
          <a:lstStyle>
            <a:lvl1pPr marL="0" indent="0">
              <a:buNone/>
              <a:defRPr sz="135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KSO_BC2"/>
          <p:cNvSpPr>
            <a:spLocks noGrp="1"/>
          </p:cNvSpPr>
          <p:nvPr>
            <p:ph sz="quarter" idx="4"/>
          </p:nvPr>
        </p:nvSpPr>
        <p:spPr>
          <a:xfrm>
            <a:off x="6431849" y="2200275"/>
            <a:ext cx="5183188" cy="3684588"/>
          </a:xfrm>
        </p:spPr>
        <p:txBody>
          <a:bodyPr/>
          <a:lstStyle/>
          <a:p>
            <a:pPr lvl="0"/>
            <a:r>
              <a:rPr lang="zh-CN" altLang="en-US"/>
              <a:t>单击此处编辑母版文本样式</a:t>
            </a:r>
          </a:p>
          <a:p>
            <a:pPr lvl="1"/>
            <a:r>
              <a:rPr lang="zh-CN" altLang="en-US"/>
              <a:t>第二级</a:t>
            </a:r>
          </a:p>
        </p:txBody>
      </p:sp>
      <p:sp>
        <p:nvSpPr>
          <p:cNvPr id="7"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 y="0"/>
            <a:ext cx="12192001"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1_内容与标题">
    <p:spTree>
      <p:nvGrpSpPr>
        <p:cNvPr id="1" name=""/>
        <p:cNvGrpSpPr/>
        <p:nvPr/>
      </p:nvGrpSpPr>
      <p:grpSpPr>
        <a:xfrm>
          <a:off x="0" y="0"/>
          <a:ext cx="0" cy="0"/>
          <a:chOff x="0" y="0"/>
          <a:chExt cx="0" cy="0"/>
        </a:xfrm>
      </p:grpSpPr>
      <p:pic>
        <p:nvPicPr>
          <p:cNvPr id="8" name="图片 7"/>
          <p:cNvPicPr>
            <a:picLocks noChangeAspect="1"/>
          </p:cNvPicPr>
          <p:nvPr/>
        </p:nvPicPr>
        <p:blipFill>
          <a:blip r:embed="rId2" cstate="print">
            <a:extLst>
              <a:ext uri="{BEBA8EAE-BF5A-486C-A8C5-ECC9F3942E4B}">
                <a14:imgProps xmlns:a14="http://schemas.microsoft.com/office/drawing/2010/main">
                  <a14:imgLayer r:embed="rId3">
                    <a14:imgEffect>
                      <a14:artisticLineDrawing/>
                    </a14:imgEffect>
                  </a14:imgLayer>
                </a14:imgProps>
              </a:ext>
            </a:extLst>
          </a:blip>
          <a:stretch>
            <a:fillRect/>
          </a:stretch>
        </p:blipFill>
        <p:spPr>
          <a:xfrm>
            <a:off x="-1" y="0"/>
            <a:ext cx="12192001" cy="6858000"/>
          </a:xfrm>
          <a:prstGeom prst="rect">
            <a:avLst/>
          </a:prstGeom>
        </p:spPr>
      </p:pic>
      <p:sp>
        <p:nvSpPr>
          <p:cNvPr id="2" name="KSO_BT1"/>
          <p:cNvSpPr>
            <a:spLocks noGrp="1"/>
          </p:cNvSpPr>
          <p:nvPr>
            <p:ph type="title"/>
          </p:nvPr>
        </p:nvSpPr>
        <p:spPr>
          <a:xfrm>
            <a:off x="1144590" y="533403"/>
            <a:ext cx="3932237" cy="1600200"/>
          </a:xfrm>
        </p:spPr>
        <p:txBody>
          <a:bodyPr anchor="b"/>
          <a:lstStyle>
            <a:lvl1pPr>
              <a:defRPr sz="2400"/>
            </a:lvl1pPr>
          </a:lstStyle>
          <a:p>
            <a:r>
              <a:rPr lang="zh-CN" altLang="en-US"/>
              <a:t>单击此处编辑母版标题样式</a:t>
            </a:r>
            <a:endParaRPr lang="en-US" dirty="0"/>
          </a:p>
        </p:txBody>
      </p:sp>
      <p:sp>
        <p:nvSpPr>
          <p:cNvPr id="3" name="KSO_BC1"/>
          <p:cNvSpPr>
            <a:spLocks noGrp="1"/>
          </p:cNvSpPr>
          <p:nvPr>
            <p:ph idx="1"/>
          </p:nvPr>
        </p:nvSpPr>
        <p:spPr>
          <a:xfrm>
            <a:off x="5487989" y="1063630"/>
            <a:ext cx="6172200" cy="4873625"/>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p:txBody>
      </p:sp>
      <p:sp>
        <p:nvSpPr>
          <p:cNvPr id="4" name="KSO_BC2"/>
          <p:cNvSpPr>
            <a:spLocks noGrp="1"/>
          </p:cNvSpPr>
          <p:nvPr>
            <p:ph type="body" sz="half" idx="2"/>
          </p:nvPr>
        </p:nvSpPr>
        <p:spPr>
          <a:xfrm>
            <a:off x="1144590" y="2133603"/>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KSO_FD"/>
          <p:cNvSpPr>
            <a:spLocks noGrp="1"/>
          </p:cNvSpPr>
          <p:nvPr>
            <p:ph type="dt" sz="half" idx="10"/>
          </p:nvPr>
        </p:nvSpPr>
        <p:spPr/>
        <p:txBody>
          <a:bodyPr/>
          <a:lstStyle/>
          <a:p>
            <a:fld id="{B5F978DD-03B7-42BE-ACF7-BAB870A33E0E}" type="datetimeFigureOut">
              <a:rPr lang="zh-CN" altLang="en-US" smtClean="0"/>
              <a:t>2020/12/25</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02988E85-C28B-47BD-ACD4-4CAA15AAD99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p:nvPicPr>
        <p:blipFill>
          <a:blip r:embed="rId14" cstate="print"/>
          <a:stretch>
            <a:fillRect/>
          </a:stretch>
        </p:blipFill>
        <p:spPr>
          <a:xfrm>
            <a:off x="-1" y="0"/>
            <a:ext cx="12192001" cy="6858000"/>
          </a:xfrm>
          <a:prstGeom prst="rect">
            <a:avLst/>
          </a:prstGeom>
        </p:spPr>
      </p:pic>
      <p:sp>
        <p:nvSpPr>
          <p:cNvPr id="7" name="矩形 6"/>
          <p:cNvSpPr/>
          <p:nvPr/>
        </p:nvSpPr>
        <p:spPr>
          <a:xfrm>
            <a:off x="0" y="0"/>
            <a:ext cx="12192000" cy="6858000"/>
          </a:xfrm>
          <a:prstGeom prst="rect">
            <a:avLst/>
          </a:prstGeom>
          <a:solidFill>
            <a:srgbClr val="F2F2F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690113" y="190494"/>
            <a:ext cx="10791645" cy="699595"/>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4" name="KSO_FD"/>
          <p:cNvSpPr>
            <a:spLocks noGrp="1"/>
          </p:cNvSpPr>
          <p:nvPr>
            <p:ph type="dt" sz="half" idx="2"/>
          </p:nvPr>
        </p:nvSpPr>
        <p:spPr>
          <a:xfrm>
            <a:off x="838200" y="6356353"/>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5F978DD-03B7-42BE-ACF7-BAB870A33E0E}" type="datetimeFigureOut">
              <a:rPr lang="zh-CN" altLang="en-US" smtClean="0"/>
              <a:t>2020/12/25</a:t>
            </a:fld>
            <a:endParaRPr lang="zh-CN" altLang="en-US"/>
          </a:p>
        </p:txBody>
      </p:sp>
      <p:sp>
        <p:nvSpPr>
          <p:cNvPr id="5" name="KSO_FT"/>
          <p:cNvSpPr>
            <a:spLocks noGrp="1"/>
          </p:cNvSpPr>
          <p:nvPr>
            <p:ph type="ftr" sz="quarter" idx="3"/>
          </p:nvPr>
        </p:nvSpPr>
        <p:spPr>
          <a:xfrm>
            <a:off x="4038600" y="6356353"/>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8610600" y="6356353"/>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988E85-C28B-47BD-ACD4-4CAA15AAD99B}" type="slidenum">
              <a:rPr lang="zh-CN" altLang="en-US" smtClean="0"/>
              <a:t>‹#›</a:t>
            </a:fld>
            <a:endParaRPr lang="zh-CN" altLang="en-US"/>
          </a:p>
        </p:txBody>
      </p:sp>
      <p:sp>
        <p:nvSpPr>
          <p:cNvPr id="3" name="KSO_BC1"/>
          <p:cNvSpPr>
            <a:spLocks noGrp="1"/>
          </p:cNvSpPr>
          <p:nvPr>
            <p:ph type="body" idx="1"/>
          </p:nvPr>
        </p:nvSpPr>
        <p:spPr>
          <a:xfrm>
            <a:off x="690113" y="1026615"/>
            <a:ext cx="10791645" cy="5193212"/>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200" b="1" i="0" kern="1200" baseline="0">
          <a:solidFill>
            <a:schemeClr val="accent1"/>
          </a:solidFill>
          <a:effectLst/>
          <a:latin typeface="+mj-ea"/>
          <a:ea typeface="+mj-ea"/>
          <a:cs typeface="+mj-cs"/>
        </a:defRPr>
      </a:lvl1pPr>
    </p:titleStyle>
    <p:bodyStyle>
      <a:lvl1pPr marL="267970" indent="-267970" algn="just" defTabSz="685800" rtl="0" eaLnBrk="1" latinLnBrk="0" hangingPunct="1">
        <a:lnSpc>
          <a:spcPct val="110000"/>
        </a:lnSpc>
        <a:spcBef>
          <a:spcPts val="1350"/>
        </a:spcBef>
        <a:spcAft>
          <a:spcPts val="0"/>
        </a:spcAft>
        <a:buClr>
          <a:schemeClr val="accent1"/>
        </a:buClr>
        <a:buSzPct val="70000"/>
        <a:buFont typeface="Wingdings" panose="05000000000000000000" pitchFamily="2" charset="2"/>
        <a:buChar char="u"/>
        <a:defRPr sz="20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设计报告</a:t>
            </a:r>
          </a:p>
        </p:txBody>
      </p:sp>
      <p:sp>
        <p:nvSpPr>
          <p:cNvPr id="2" name="标题 1"/>
          <p:cNvSpPr>
            <a:spLocks noGrp="1"/>
          </p:cNvSpPr>
          <p:nvPr>
            <p:ph type="title"/>
          </p:nvPr>
        </p:nvSpPr>
        <p:spPr/>
        <p:txBody>
          <a:bodyPr/>
          <a:lstStyle/>
          <a:p>
            <a:r>
              <a:rPr lang="zh-CN" altLang="en-US" dirty="0"/>
              <a:t>学生信息管理系统 </a:t>
            </a:r>
            <a:r>
              <a:rPr lang="en-US" altLang="zh-CN" dirty="0" err="1"/>
              <a:t>Mysql</a:t>
            </a:r>
            <a:r>
              <a:rPr lang="zh-CN" altLang="en-US" dirty="0"/>
              <a:t>版</a:t>
            </a:r>
            <a:r>
              <a:rPr lang="en-US" altLang="zh-CN" dirty="0"/>
              <a:t>.</a:t>
            </a:r>
          </a:p>
        </p:txBody>
      </p:sp>
      <p:sp>
        <p:nvSpPr>
          <p:cNvPr id="4" name="文本框 3">
            <a:extLst>
              <a:ext uri="{FF2B5EF4-FFF2-40B4-BE49-F238E27FC236}">
                <a16:creationId xmlns:a16="http://schemas.microsoft.com/office/drawing/2014/main" id="{A4C12223-B719-442D-A8DE-8E5A928DAEF8}"/>
              </a:ext>
            </a:extLst>
          </p:cNvPr>
          <p:cNvSpPr txBox="1"/>
          <p:nvPr/>
        </p:nvSpPr>
        <p:spPr>
          <a:xfrm>
            <a:off x="1398495" y="4338918"/>
            <a:ext cx="6078070" cy="777008"/>
          </a:xfrm>
          <a:prstGeom prst="rect">
            <a:avLst/>
          </a:prstGeom>
          <a:noFill/>
        </p:spPr>
        <p:txBody>
          <a:bodyPr wrap="square" rtlCol="0">
            <a:spAutoFit/>
          </a:bodyPr>
          <a:lstStyle/>
          <a:p>
            <a:pPr algn="ctr">
              <a:lnSpc>
                <a:spcPct val="130000"/>
              </a:lnSpc>
            </a:pPr>
            <a:r>
              <a:rPr lang="en-US" altLang="zh-CN" dirty="0">
                <a:solidFill>
                  <a:schemeClr val="bg2"/>
                </a:solidFill>
                <a:latin typeface="Arial" panose="020B0604020202020204" pitchFamily="34" charset="0"/>
                <a:ea typeface="微软雅黑" panose="020B0503020204020204" pitchFamily="34" charset="-122"/>
              </a:rPr>
              <a:t>419</a:t>
            </a:r>
            <a:r>
              <a:rPr lang="zh-CN" altLang="en-US" dirty="0">
                <a:solidFill>
                  <a:schemeClr val="bg2"/>
                </a:solidFill>
                <a:latin typeface="Arial" panose="020B0604020202020204" pitchFamily="34" charset="0"/>
                <a:ea typeface="微软雅黑" panose="020B0503020204020204" pitchFamily="34" charset="-122"/>
              </a:rPr>
              <a:t>软件一班</a:t>
            </a:r>
            <a:endParaRPr lang="en-US" altLang="zh-CN" dirty="0">
              <a:solidFill>
                <a:schemeClr val="bg2"/>
              </a:solidFill>
              <a:latin typeface="Arial" panose="020B0604020202020204" pitchFamily="34" charset="0"/>
              <a:ea typeface="微软雅黑" panose="020B0503020204020204" pitchFamily="34" charset="-122"/>
            </a:endParaRPr>
          </a:p>
          <a:p>
            <a:pPr algn="ctr">
              <a:lnSpc>
                <a:spcPct val="130000"/>
              </a:lnSpc>
            </a:pPr>
            <a:r>
              <a:rPr lang="zh-CN" altLang="en-US" dirty="0">
                <a:solidFill>
                  <a:schemeClr val="bg2"/>
                </a:solidFill>
                <a:latin typeface="Arial" panose="020B0604020202020204" pitchFamily="34" charset="0"/>
                <a:ea typeface="微软雅黑" panose="020B0503020204020204" pitchFamily="34" charset="-122"/>
              </a:rPr>
              <a:t>敖佳强</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212731" y="17145"/>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4591856" y="367064"/>
            <a:ext cx="289560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用户登录关键源码</a:t>
            </a:r>
          </a:p>
        </p:txBody>
      </p:sp>
      <p:sp>
        <p:nvSpPr>
          <p:cNvPr id="2" name="文本框 1"/>
          <p:cNvSpPr txBox="1"/>
          <p:nvPr/>
        </p:nvSpPr>
        <p:spPr>
          <a:xfrm>
            <a:off x="890905" y="1004570"/>
            <a:ext cx="9400540" cy="3105145"/>
          </a:xfrm>
          <a:prstGeom prst="rect">
            <a:avLst/>
          </a:prstGeom>
          <a:noFill/>
        </p:spPr>
        <p:txBody>
          <a:bodyPr wrap="square" rtlCol="0">
            <a:spAutoFit/>
          </a:bodyPr>
          <a:lstStyle/>
          <a:p>
            <a:pPr algn="l">
              <a:lnSpc>
                <a:spcPct val="150000"/>
              </a:lnSpc>
            </a:pP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判断登录是否成功</a:t>
            </a:r>
          </a:p>
          <a:p>
            <a:pPr algn="l">
              <a:lnSpc>
                <a:spcPct val="150000"/>
              </a:lnSpc>
            </a:pP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public </a:t>
            </a:r>
            <a:r>
              <a:rPr lang="en-US" altLang="zh-CN" sz="1200" dirty="0" err="1">
                <a:latin typeface="Arial" panose="020B0604020202020204" pitchFamily="34" charset="0"/>
                <a:ea typeface="微软雅黑" panose="020B0503020204020204" pitchFamily="34" charset="-122"/>
              </a:rPr>
              <a:t>boolean</a:t>
            </a:r>
            <a:r>
              <a:rPr lang="en-US" altLang="zh-CN" sz="1200" dirty="0">
                <a:latin typeface="Arial" panose="020B0604020202020204" pitchFamily="34" charset="0"/>
                <a:ea typeface="微软雅黑" panose="020B0503020204020204" pitchFamily="34" charset="-122"/>
              </a:rPr>
              <a:t> Login(User user){</a:t>
            </a:r>
          </a:p>
          <a:p>
            <a:pPr algn="l">
              <a:lnSpc>
                <a:spcPct val="150000"/>
              </a:lnSpc>
            </a:pPr>
            <a:r>
              <a:rPr lang="en-US" altLang="zh-CN" sz="1200" dirty="0">
                <a:latin typeface="Arial" panose="020B0604020202020204" pitchFamily="34" charset="0"/>
                <a:ea typeface="微软雅黑" panose="020B0503020204020204" pitchFamily="34" charset="-122"/>
              </a:rPr>
              <a:t>		</a:t>
            </a:r>
            <a:r>
              <a:rPr lang="en-US" altLang="zh-CN" sz="1200" dirty="0" err="1">
                <a:latin typeface="Arial" panose="020B0604020202020204" pitchFamily="34" charset="0"/>
                <a:ea typeface="微软雅黑" panose="020B0503020204020204" pitchFamily="34" charset="-122"/>
              </a:rPr>
              <a:t>boolean</a:t>
            </a:r>
            <a:r>
              <a:rPr lang="en-US" altLang="zh-CN" sz="1200" dirty="0">
                <a:latin typeface="Arial" panose="020B0604020202020204" pitchFamily="34" charset="0"/>
                <a:ea typeface="微软雅黑" panose="020B0503020204020204" pitchFamily="34" charset="-122"/>
              </a:rPr>
              <a:t> b = true;</a:t>
            </a:r>
          </a:p>
          <a:p>
            <a:pPr algn="l">
              <a:lnSpc>
                <a:spcPct val="150000"/>
              </a:lnSpc>
            </a:pPr>
            <a:r>
              <a:rPr lang="en-US" altLang="zh-CN" sz="1200" dirty="0">
                <a:latin typeface="Arial" panose="020B0604020202020204" pitchFamily="34" charset="0"/>
                <a:ea typeface="微软雅黑" panose="020B0503020204020204" pitchFamily="34" charset="-122"/>
              </a:rPr>
              <a:t>		helper = new </a:t>
            </a:r>
            <a:r>
              <a:rPr lang="en-US" altLang="zh-CN" sz="1200" dirty="0" err="1">
                <a:latin typeface="Arial" panose="020B0604020202020204" pitchFamily="34" charset="0"/>
                <a:ea typeface="微软雅黑" panose="020B0503020204020204" pitchFamily="34" charset="-122"/>
              </a:rPr>
              <a:t>Sqlfunc</a:t>
            </a:r>
            <a:r>
              <a:rPr lang="en-US" altLang="zh-CN" sz="1200" dirty="0">
                <a:latin typeface="Arial" panose="020B0604020202020204" pitchFamily="34" charset="0"/>
                <a:ea typeface="微软雅黑" panose="020B0503020204020204" pitchFamily="34" charset="-122"/>
              </a:rPr>
              <a:t>();</a:t>
            </a:r>
          </a:p>
          <a:p>
            <a:pPr algn="l">
              <a:lnSpc>
                <a:spcPct val="150000"/>
              </a:lnSpc>
            </a:pPr>
            <a:r>
              <a:rPr lang="en-US" altLang="zh-CN" sz="1200" dirty="0">
                <a:latin typeface="Arial" panose="020B0604020202020204" pitchFamily="34" charset="0"/>
                <a:ea typeface="微软雅黑" panose="020B0503020204020204" pitchFamily="34" charset="-122"/>
              </a:rPr>
              <a:t>		User </a:t>
            </a:r>
            <a:r>
              <a:rPr lang="en-US" altLang="zh-CN" sz="1200" dirty="0" err="1">
                <a:latin typeface="Arial" panose="020B0604020202020204" pitchFamily="34" charset="0"/>
                <a:ea typeface="微软雅黑" panose="020B0503020204020204" pitchFamily="34" charset="-122"/>
              </a:rPr>
              <a:t>newUser</a:t>
            </a:r>
            <a:r>
              <a:rPr lang="en-US" altLang="zh-CN" sz="1200" dirty="0">
                <a:latin typeface="Arial" panose="020B0604020202020204" pitchFamily="34" charset="0"/>
                <a:ea typeface="微软雅黑" panose="020B0503020204020204" pitchFamily="34" charset="-122"/>
              </a:rPr>
              <a:t> = </a:t>
            </a:r>
            <a:r>
              <a:rPr lang="en-US" altLang="zh-CN" sz="1200" dirty="0" err="1">
                <a:latin typeface="Arial" panose="020B0604020202020204" pitchFamily="34" charset="0"/>
                <a:ea typeface="微软雅黑" panose="020B0503020204020204" pitchFamily="34" charset="-122"/>
              </a:rPr>
              <a:t>helper.getUser</a:t>
            </a:r>
            <a:r>
              <a:rPr lang="en-US" altLang="zh-CN" sz="1200" dirty="0">
                <a:latin typeface="Arial" panose="020B0604020202020204" pitchFamily="34" charset="0"/>
                <a:ea typeface="微软雅黑" panose="020B0503020204020204" pitchFamily="34" charset="-122"/>
              </a:rPr>
              <a:t>(user); //</a:t>
            </a:r>
            <a:r>
              <a:rPr lang="zh-CN" altLang="en-US" sz="1200" dirty="0">
                <a:latin typeface="Arial" panose="020B0604020202020204" pitchFamily="34" charset="0"/>
                <a:ea typeface="微软雅黑" panose="020B0503020204020204" pitchFamily="34" charset="-122"/>
              </a:rPr>
              <a:t>获得用户数据</a:t>
            </a:r>
          </a:p>
          <a:p>
            <a:pPr algn="l">
              <a:lnSpc>
                <a:spcPct val="150000"/>
              </a:lnSpc>
            </a:pP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if(!</a:t>
            </a:r>
            <a:r>
              <a:rPr lang="en-US" altLang="zh-CN" sz="1200" dirty="0" err="1">
                <a:latin typeface="Arial" panose="020B0604020202020204" pitchFamily="34" charset="0"/>
                <a:ea typeface="微软雅黑" panose="020B0503020204020204" pitchFamily="34" charset="-122"/>
              </a:rPr>
              <a:t>user.getPassword</a:t>
            </a:r>
            <a:r>
              <a:rPr lang="en-US" altLang="zh-CN" sz="1200" dirty="0">
                <a:latin typeface="Arial" panose="020B0604020202020204" pitchFamily="34" charset="0"/>
                <a:ea typeface="微软雅黑" panose="020B0503020204020204" pitchFamily="34" charset="-122"/>
              </a:rPr>
              <a:t>().equals(</a:t>
            </a:r>
            <a:r>
              <a:rPr lang="en-US" altLang="zh-CN" sz="1200" dirty="0" err="1">
                <a:latin typeface="Arial" panose="020B0604020202020204" pitchFamily="34" charset="0"/>
                <a:ea typeface="微软雅黑" panose="020B0503020204020204" pitchFamily="34" charset="-122"/>
              </a:rPr>
              <a:t>newUser.getPassword</a:t>
            </a:r>
            <a:r>
              <a:rPr lang="en-US" altLang="zh-CN" sz="1200" dirty="0">
                <a:latin typeface="Arial" panose="020B0604020202020204" pitchFamily="34" charset="0"/>
                <a:ea typeface="微软雅黑" panose="020B0503020204020204" pitchFamily="34" charset="-122"/>
              </a:rPr>
              <a:t>())){</a:t>
            </a:r>
          </a:p>
          <a:p>
            <a:pPr algn="l">
              <a:lnSpc>
                <a:spcPct val="150000"/>
              </a:lnSpc>
            </a:pPr>
            <a:r>
              <a:rPr lang="en-US" altLang="zh-CN" sz="1200" dirty="0">
                <a:latin typeface="Arial" panose="020B0604020202020204" pitchFamily="34" charset="0"/>
                <a:ea typeface="微软雅黑" panose="020B0503020204020204" pitchFamily="34" charset="-122"/>
              </a:rPr>
              <a:t>			b = false;</a:t>
            </a:r>
          </a:p>
          <a:p>
            <a:pPr algn="l">
              <a:lnSpc>
                <a:spcPct val="150000"/>
              </a:lnSpc>
            </a:pPr>
            <a:r>
              <a:rPr lang="en-US" altLang="zh-CN" sz="1200" dirty="0">
                <a:latin typeface="Arial" panose="020B0604020202020204" pitchFamily="34" charset="0"/>
                <a:ea typeface="微软雅黑" panose="020B0503020204020204" pitchFamily="34" charset="-122"/>
              </a:rPr>
              <a:t>		}</a:t>
            </a:r>
          </a:p>
          <a:p>
            <a:pPr algn="l">
              <a:lnSpc>
                <a:spcPct val="150000"/>
              </a:lnSpc>
            </a:pPr>
            <a:r>
              <a:rPr lang="en-US" altLang="zh-CN" sz="1200" dirty="0">
                <a:latin typeface="Arial" panose="020B0604020202020204" pitchFamily="34" charset="0"/>
                <a:ea typeface="微软雅黑" panose="020B0503020204020204" pitchFamily="34" charset="-122"/>
              </a:rPr>
              <a:t>		</a:t>
            </a:r>
            <a:r>
              <a:rPr lang="en-US" altLang="zh-CN" sz="1200" dirty="0" err="1">
                <a:latin typeface="Arial" panose="020B0604020202020204" pitchFamily="34" charset="0"/>
                <a:ea typeface="微软雅黑" panose="020B0503020204020204" pitchFamily="34" charset="-122"/>
              </a:rPr>
              <a:t>helper.close</a:t>
            </a:r>
            <a:r>
              <a:rPr lang="en-US" altLang="zh-CN" sz="1200" dirty="0">
                <a:latin typeface="Arial" panose="020B0604020202020204" pitchFamily="34" charset="0"/>
                <a:ea typeface="微软雅黑" panose="020B0503020204020204" pitchFamily="34" charset="-122"/>
              </a:rPr>
              <a:t>();</a:t>
            </a:r>
          </a:p>
          <a:p>
            <a:pPr algn="l">
              <a:lnSpc>
                <a:spcPct val="150000"/>
              </a:lnSpc>
            </a:pPr>
            <a:r>
              <a:rPr lang="en-US" altLang="zh-CN" sz="1200" dirty="0">
                <a:latin typeface="Arial" panose="020B0604020202020204" pitchFamily="34" charset="0"/>
                <a:ea typeface="微软雅黑" panose="020B0503020204020204" pitchFamily="34" charset="-122"/>
              </a:rPr>
              <a:t>		return b;</a:t>
            </a:r>
          </a:p>
          <a:p>
            <a:pPr algn="l">
              <a:lnSpc>
                <a:spcPct val="150000"/>
              </a:lnSpc>
            </a:pPr>
            <a:r>
              <a:rPr lang="en-US" altLang="zh-CN" sz="1200" dirty="0">
                <a:latin typeface="Arial" panose="020B0604020202020204" pitchFamily="34" charset="0"/>
                <a:ea typeface="微软雅黑" panose="020B0503020204020204" pitchFamily="34" charset="-122"/>
              </a:rPr>
              <a:t>	}</a:t>
            </a:r>
            <a:endParaRPr lang="zh-CN" altLang="en-US" sz="12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5400000" flipV="1">
            <a:off x="4675631" y="-5657730"/>
            <a:ext cx="2847096" cy="12227236"/>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 name="connsiteX0-1" fmla="*/ 0 w 2847096"/>
              <a:gd name="connsiteY0-2" fmla="*/ 1 h 10682288"/>
              <a:gd name="connsiteX1-3" fmla="*/ 2847095 w 2847096"/>
              <a:gd name="connsiteY1-4" fmla="*/ 2680383 h 10682288"/>
              <a:gd name="connsiteX2-5" fmla="*/ 2847095 w 2847096"/>
              <a:gd name="connsiteY2-6" fmla="*/ 4648883 h 10682288"/>
              <a:gd name="connsiteX3-7" fmla="*/ 2847096 w 2847096"/>
              <a:gd name="connsiteY3-8" fmla="*/ 4648883 h 10682288"/>
              <a:gd name="connsiteX4-9" fmla="*/ 2847096 w 2847096"/>
              <a:gd name="connsiteY4-10" fmla="*/ 5044262 h 10682288"/>
              <a:gd name="connsiteX5-11" fmla="*/ 2627392 w 2847096"/>
              <a:gd name="connsiteY5-12" fmla="*/ 5066409 h 10682288"/>
              <a:gd name="connsiteX6-13" fmla="*/ 1756941 w 2847096"/>
              <a:gd name="connsiteY6-14" fmla="*/ 6134417 h 10682288"/>
              <a:gd name="connsiteX7-15" fmla="*/ 2627392 w 2847096"/>
              <a:gd name="connsiteY7-16" fmla="*/ 7202425 h 10682288"/>
              <a:gd name="connsiteX8-17" fmla="*/ 2847096 w 2847096"/>
              <a:gd name="connsiteY8-18" fmla="*/ 7224573 h 10682288"/>
              <a:gd name="connsiteX9-19" fmla="*/ 2847096 w 2847096"/>
              <a:gd name="connsiteY9-20" fmla="*/ 9538383 h 10682288"/>
              <a:gd name="connsiteX10-21" fmla="*/ 2847095 w 2847096"/>
              <a:gd name="connsiteY10-22" fmla="*/ 9538383 h 10682288"/>
              <a:gd name="connsiteX11-23" fmla="*/ 2847095 w 2847096"/>
              <a:gd name="connsiteY11-24" fmla="*/ 10682288 h 10682288"/>
              <a:gd name="connsiteX12-25" fmla="*/ 9307 w 2847096"/>
              <a:gd name="connsiteY12-26" fmla="*/ 10682288 h 10682288"/>
              <a:gd name="connsiteX13-27" fmla="*/ 9307 w 2847096"/>
              <a:gd name="connsiteY13-28" fmla="*/ 9538383 h 10682288"/>
              <a:gd name="connsiteX14-29" fmla="*/ 9307 w 2847096"/>
              <a:gd name="connsiteY14-30" fmla="*/ 9056688 h 10682288"/>
              <a:gd name="connsiteX15-31" fmla="*/ 9307 w 2847096"/>
              <a:gd name="connsiteY15-32" fmla="*/ 4813983 h 10682288"/>
              <a:gd name="connsiteX16-33" fmla="*/ 9307 w 2847096"/>
              <a:gd name="connsiteY16-34" fmla="*/ 4648883 h 10682288"/>
              <a:gd name="connsiteX17" fmla="*/ 0 w 2847096"/>
              <a:gd name="connsiteY17" fmla="*/ 1 h 10682288"/>
              <a:gd name="connsiteX0-35" fmla="*/ 0 w 2847096"/>
              <a:gd name="connsiteY0-36" fmla="*/ 0 h 10682287"/>
              <a:gd name="connsiteX1-37" fmla="*/ 2847095 w 2847096"/>
              <a:gd name="connsiteY1-38" fmla="*/ 27924 h 10682287"/>
              <a:gd name="connsiteX2-39" fmla="*/ 2847095 w 2847096"/>
              <a:gd name="connsiteY2-40" fmla="*/ 4648882 h 10682287"/>
              <a:gd name="connsiteX3-41" fmla="*/ 2847096 w 2847096"/>
              <a:gd name="connsiteY3-42" fmla="*/ 4648882 h 10682287"/>
              <a:gd name="connsiteX4-43" fmla="*/ 2847096 w 2847096"/>
              <a:gd name="connsiteY4-44" fmla="*/ 5044261 h 10682287"/>
              <a:gd name="connsiteX5-45" fmla="*/ 2627392 w 2847096"/>
              <a:gd name="connsiteY5-46" fmla="*/ 5066408 h 10682287"/>
              <a:gd name="connsiteX6-47" fmla="*/ 1756941 w 2847096"/>
              <a:gd name="connsiteY6-48" fmla="*/ 6134416 h 10682287"/>
              <a:gd name="connsiteX7-49" fmla="*/ 2627392 w 2847096"/>
              <a:gd name="connsiteY7-50" fmla="*/ 7202424 h 10682287"/>
              <a:gd name="connsiteX8-51" fmla="*/ 2847096 w 2847096"/>
              <a:gd name="connsiteY8-52" fmla="*/ 7224572 h 10682287"/>
              <a:gd name="connsiteX9-53" fmla="*/ 2847096 w 2847096"/>
              <a:gd name="connsiteY9-54" fmla="*/ 9538382 h 10682287"/>
              <a:gd name="connsiteX10-55" fmla="*/ 2847095 w 2847096"/>
              <a:gd name="connsiteY10-56" fmla="*/ 9538382 h 10682287"/>
              <a:gd name="connsiteX11-57" fmla="*/ 2847095 w 2847096"/>
              <a:gd name="connsiteY11-58" fmla="*/ 10682287 h 10682287"/>
              <a:gd name="connsiteX12-59" fmla="*/ 9307 w 2847096"/>
              <a:gd name="connsiteY12-60" fmla="*/ 10682287 h 10682287"/>
              <a:gd name="connsiteX13-61" fmla="*/ 9307 w 2847096"/>
              <a:gd name="connsiteY13-62" fmla="*/ 9538382 h 10682287"/>
              <a:gd name="connsiteX14-63" fmla="*/ 9307 w 2847096"/>
              <a:gd name="connsiteY14-64" fmla="*/ 9056687 h 10682287"/>
              <a:gd name="connsiteX15-65" fmla="*/ 9307 w 2847096"/>
              <a:gd name="connsiteY15-66" fmla="*/ 4813982 h 10682287"/>
              <a:gd name="connsiteX16-67" fmla="*/ 9307 w 2847096"/>
              <a:gd name="connsiteY16-68" fmla="*/ 4648882 h 10682287"/>
              <a:gd name="connsiteX17-69" fmla="*/ 0 w 2847096"/>
              <a:gd name="connsiteY17-70" fmla="*/ 0 h 10682287"/>
              <a:gd name="connsiteX0-71" fmla="*/ 9307 w 2837789"/>
              <a:gd name="connsiteY0-72" fmla="*/ 0 h 10663676"/>
              <a:gd name="connsiteX1-73" fmla="*/ 2837788 w 2837789"/>
              <a:gd name="connsiteY1-74" fmla="*/ 9313 h 10663676"/>
              <a:gd name="connsiteX2-75" fmla="*/ 2837788 w 2837789"/>
              <a:gd name="connsiteY2-76" fmla="*/ 4630271 h 10663676"/>
              <a:gd name="connsiteX3-77" fmla="*/ 2837789 w 2837789"/>
              <a:gd name="connsiteY3-78" fmla="*/ 4630271 h 10663676"/>
              <a:gd name="connsiteX4-79" fmla="*/ 2837789 w 2837789"/>
              <a:gd name="connsiteY4-80" fmla="*/ 5025650 h 10663676"/>
              <a:gd name="connsiteX5-81" fmla="*/ 2618085 w 2837789"/>
              <a:gd name="connsiteY5-82" fmla="*/ 5047797 h 10663676"/>
              <a:gd name="connsiteX6-83" fmla="*/ 1747634 w 2837789"/>
              <a:gd name="connsiteY6-84" fmla="*/ 6115805 h 10663676"/>
              <a:gd name="connsiteX7-85" fmla="*/ 2618085 w 2837789"/>
              <a:gd name="connsiteY7-86" fmla="*/ 7183813 h 10663676"/>
              <a:gd name="connsiteX8-87" fmla="*/ 2837789 w 2837789"/>
              <a:gd name="connsiteY8-88" fmla="*/ 7205961 h 10663676"/>
              <a:gd name="connsiteX9-89" fmla="*/ 2837789 w 2837789"/>
              <a:gd name="connsiteY9-90" fmla="*/ 9519771 h 10663676"/>
              <a:gd name="connsiteX10-91" fmla="*/ 2837788 w 2837789"/>
              <a:gd name="connsiteY10-92" fmla="*/ 9519771 h 10663676"/>
              <a:gd name="connsiteX11-93" fmla="*/ 2837788 w 2837789"/>
              <a:gd name="connsiteY11-94" fmla="*/ 10663676 h 10663676"/>
              <a:gd name="connsiteX12-95" fmla="*/ 0 w 2837789"/>
              <a:gd name="connsiteY12-96" fmla="*/ 10663676 h 10663676"/>
              <a:gd name="connsiteX13-97" fmla="*/ 0 w 2837789"/>
              <a:gd name="connsiteY13-98" fmla="*/ 9519771 h 10663676"/>
              <a:gd name="connsiteX14-99" fmla="*/ 0 w 2837789"/>
              <a:gd name="connsiteY14-100" fmla="*/ 9038076 h 10663676"/>
              <a:gd name="connsiteX15-101" fmla="*/ 0 w 2837789"/>
              <a:gd name="connsiteY15-102" fmla="*/ 4795371 h 10663676"/>
              <a:gd name="connsiteX16-103" fmla="*/ 0 w 2837789"/>
              <a:gd name="connsiteY16-104" fmla="*/ 4630271 h 10663676"/>
              <a:gd name="connsiteX17-105" fmla="*/ 9307 w 2837789"/>
              <a:gd name="connsiteY17-106" fmla="*/ 0 h 10663676"/>
              <a:gd name="connsiteX0-107" fmla="*/ 9307 w 2837789"/>
              <a:gd name="connsiteY0-108" fmla="*/ 0 h 12199313"/>
              <a:gd name="connsiteX1-109" fmla="*/ 2837788 w 2837789"/>
              <a:gd name="connsiteY1-110" fmla="*/ 9313 h 12199313"/>
              <a:gd name="connsiteX2-111" fmla="*/ 2837788 w 2837789"/>
              <a:gd name="connsiteY2-112" fmla="*/ 4630271 h 12199313"/>
              <a:gd name="connsiteX3-113" fmla="*/ 2837789 w 2837789"/>
              <a:gd name="connsiteY3-114" fmla="*/ 4630271 h 12199313"/>
              <a:gd name="connsiteX4-115" fmla="*/ 2837789 w 2837789"/>
              <a:gd name="connsiteY4-116" fmla="*/ 5025650 h 12199313"/>
              <a:gd name="connsiteX5-117" fmla="*/ 2618085 w 2837789"/>
              <a:gd name="connsiteY5-118" fmla="*/ 5047797 h 12199313"/>
              <a:gd name="connsiteX6-119" fmla="*/ 1747634 w 2837789"/>
              <a:gd name="connsiteY6-120" fmla="*/ 6115805 h 12199313"/>
              <a:gd name="connsiteX7-121" fmla="*/ 2618085 w 2837789"/>
              <a:gd name="connsiteY7-122" fmla="*/ 7183813 h 12199313"/>
              <a:gd name="connsiteX8-123" fmla="*/ 2837789 w 2837789"/>
              <a:gd name="connsiteY8-124" fmla="*/ 7205961 h 12199313"/>
              <a:gd name="connsiteX9-125" fmla="*/ 2837789 w 2837789"/>
              <a:gd name="connsiteY9-126" fmla="*/ 9519771 h 12199313"/>
              <a:gd name="connsiteX10-127" fmla="*/ 2837788 w 2837789"/>
              <a:gd name="connsiteY10-128" fmla="*/ 9519771 h 12199313"/>
              <a:gd name="connsiteX11-129" fmla="*/ 2828480 w 2837789"/>
              <a:gd name="connsiteY11-130" fmla="*/ 12199313 h 12199313"/>
              <a:gd name="connsiteX12-131" fmla="*/ 0 w 2837789"/>
              <a:gd name="connsiteY12-132" fmla="*/ 10663676 h 12199313"/>
              <a:gd name="connsiteX13-133" fmla="*/ 0 w 2837789"/>
              <a:gd name="connsiteY13-134" fmla="*/ 9519771 h 12199313"/>
              <a:gd name="connsiteX14-135" fmla="*/ 0 w 2837789"/>
              <a:gd name="connsiteY14-136" fmla="*/ 9038076 h 12199313"/>
              <a:gd name="connsiteX15-137" fmla="*/ 0 w 2837789"/>
              <a:gd name="connsiteY15-138" fmla="*/ 4795371 h 12199313"/>
              <a:gd name="connsiteX16-139" fmla="*/ 0 w 2837789"/>
              <a:gd name="connsiteY16-140" fmla="*/ 4630271 h 12199313"/>
              <a:gd name="connsiteX17-141" fmla="*/ 9307 w 2837789"/>
              <a:gd name="connsiteY17-142" fmla="*/ 0 h 12199313"/>
              <a:gd name="connsiteX0-143" fmla="*/ 9307 w 2837789"/>
              <a:gd name="connsiteY0-144" fmla="*/ 0 h 12227236"/>
              <a:gd name="connsiteX1-145" fmla="*/ 2837788 w 2837789"/>
              <a:gd name="connsiteY1-146" fmla="*/ 9313 h 12227236"/>
              <a:gd name="connsiteX2-147" fmla="*/ 2837788 w 2837789"/>
              <a:gd name="connsiteY2-148" fmla="*/ 4630271 h 12227236"/>
              <a:gd name="connsiteX3-149" fmla="*/ 2837789 w 2837789"/>
              <a:gd name="connsiteY3-150" fmla="*/ 4630271 h 12227236"/>
              <a:gd name="connsiteX4-151" fmla="*/ 2837789 w 2837789"/>
              <a:gd name="connsiteY4-152" fmla="*/ 5025650 h 12227236"/>
              <a:gd name="connsiteX5-153" fmla="*/ 2618085 w 2837789"/>
              <a:gd name="connsiteY5-154" fmla="*/ 5047797 h 12227236"/>
              <a:gd name="connsiteX6-155" fmla="*/ 1747634 w 2837789"/>
              <a:gd name="connsiteY6-156" fmla="*/ 6115805 h 12227236"/>
              <a:gd name="connsiteX7-157" fmla="*/ 2618085 w 2837789"/>
              <a:gd name="connsiteY7-158" fmla="*/ 7183813 h 12227236"/>
              <a:gd name="connsiteX8-159" fmla="*/ 2837789 w 2837789"/>
              <a:gd name="connsiteY8-160" fmla="*/ 7205961 h 12227236"/>
              <a:gd name="connsiteX9-161" fmla="*/ 2837789 w 2837789"/>
              <a:gd name="connsiteY9-162" fmla="*/ 9519771 h 12227236"/>
              <a:gd name="connsiteX10-163" fmla="*/ 2837788 w 2837789"/>
              <a:gd name="connsiteY10-164" fmla="*/ 9519771 h 12227236"/>
              <a:gd name="connsiteX11-165" fmla="*/ 2828480 w 2837789"/>
              <a:gd name="connsiteY11-166" fmla="*/ 12227236 h 12227236"/>
              <a:gd name="connsiteX12-167" fmla="*/ 0 w 2837789"/>
              <a:gd name="connsiteY12-168" fmla="*/ 10663676 h 12227236"/>
              <a:gd name="connsiteX13-169" fmla="*/ 0 w 2837789"/>
              <a:gd name="connsiteY13-170" fmla="*/ 9519771 h 12227236"/>
              <a:gd name="connsiteX14-171" fmla="*/ 0 w 2837789"/>
              <a:gd name="connsiteY14-172" fmla="*/ 9038076 h 12227236"/>
              <a:gd name="connsiteX15-173" fmla="*/ 0 w 2837789"/>
              <a:gd name="connsiteY15-174" fmla="*/ 4795371 h 12227236"/>
              <a:gd name="connsiteX16-175" fmla="*/ 0 w 2837789"/>
              <a:gd name="connsiteY16-176" fmla="*/ 4630271 h 12227236"/>
              <a:gd name="connsiteX17-177" fmla="*/ 9307 w 2837789"/>
              <a:gd name="connsiteY17-178" fmla="*/ 0 h 12227236"/>
              <a:gd name="connsiteX0-179" fmla="*/ 18614 w 2847096"/>
              <a:gd name="connsiteY0-180" fmla="*/ 0 h 12227236"/>
              <a:gd name="connsiteX1-181" fmla="*/ 2847095 w 2847096"/>
              <a:gd name="connsiteY1-182" fmla="*/ 9313 h 12227236"/>
              <a:gd name="connsiteX2-183" fmla="*/ 2847095 w 2847096"/>
              <a:gd name="connsiteY2-184" fmla="*/ 4630271 h 12227236"/>
              <a:gd name="connsiteX3-185" fmla="*/ 2847096 w 2847096"/>
              <a:gd name="connsiteY3-186" fmla="*/ 4630271 h 12227236"/>
              <a:gd name="connsiteX4-187" fmla="*/ 2847096 w 2847096"/>
              <a:gd name="connsiteY4-188" fmla="*/ 5025650 h 12227236"/>
              <a:gd name="connsiteX5-189" fmla="*/ 2627392 w 2847096"/>
              <a:gd name="connsiteY5-190" fmla="*/ 5047797 h 12227236"/>
              <a:gd name="connsiteX6-191" fmla="*/ 1756941 w 2847096"/>
              <a:gd name="connsiteY6-192" fmla="*/ 6115805 h 12227236"/>
              <a:gd name="connsiteX7-193" fmla="*/ 2627392 w 2847096"/>
              <a:gd name="connsiteY7-194" fmla="*/ 7183813 h 12227236"/>
              <a:gd name="connsiteX8-195" fmla="*/ 2847096 w 2847096"/>
              <a:gd name="connsiteY8-196" fmla="*/ 7205961 h 12227236"/>
              <a:gd name="connsiteX9-197" fmla="*/ 2847096 w 2847096"/>
              <a:gd name="connsiteY9-198" fmla="*/ 9519771 h 12227236"/>
              <a:gd name="connsiteX10-199" fmla="*/ 2847095 w 2847096"/>
              <a:gd name="connsiteY10-200" fmla="*/ 9519771 h 12227236"/>
              <a:gd name="connsiteX11-201" fmla="*/ 2837787 w 2847096"/>
              <a:gd name="connsiteY11-202" fmla="*/ 12227236 h 12227236"/>
              <a:gd name="connsiteX12-203" fmla="*/ 0 w 2847096"/>
              <a:gd name="connsiteY12-204" fmla="*/ 12217927 h 12227236"/>
              <a:gd name="connsiteX13-205" fmla="*/ 9307 w 2847096"/>
              <a:gd name="connsiteY13-206" fmla="*/ 9519771 h 12227236"/>
              <a:gd name="connsiteX14-207" fmla="*/ 9307 w 2847096"/>
              <a:gd name="connsiteY14-208" fmla="*/ 9038076 h 12227236"/>
              <a:gd name="connsiteX15-209" fmla="*/ 9307 w 2847096"/>
              <a:gd name="connsiteY15-210" fmla="*/ 4795371 h 12227236"/>
              <a:gd name="connsiteX16-211" fmla="*/ 9307 w 2847096"/>
              <a:gd name="connsiteY16-212" fmla="*/ 4630271 h 12227236"/>
              <a:gd name="connsiteX17-213" fmla="*/ 18614 w 2847096"/>
              <a:gd name="connsiteY17-214" fmla="*/ 0 h 12227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69" y="connsiteY17-70"/>
              </a:cxn>
            </a:cxnLst>
            <a:rect l="l" t="t" r="r" b="b"/>
            <a:pathLst>
              <a:path w="2847096" h="12227236">
                <a:moveTo>
                  <a:pt x="18614" y="0"/>
                </a:moveTo>
                <a:lnTo>
                  <a:pt x="2847095" y="9313"/>
                </a:lnTo>
                <a:lnTo>
                  <a:pt x="2847095" y="4630271"/>
                </a:lnTo>
                <a:lnTo>
                  <a:pt x="2847096" y="4630271"/>
                </a:lnTo>
                <a:lnTo>
                  <a:pt x="2847096" y="5025650"/>
                </a:lnTo>
                <a:lnTo>
                  <a:pt x="2627392" y="5047797"/>
                </a:lnTo>
                <a:cubicBezTo>
                  <a:pt x="2130627" y="5149451"/>
                  <a:pt x="1756941" y="5588989"/>
                  <a:pt x="1756941" y="6115805"/>
                </a:cubicBezTo>
                <a:cubicBezTo>
                  <a:pt x="1756941" y="6642623"/>
                  <a:pt x="2130627" y="7082160"/>
                  <a:pt x="2627392" y="7183813"/>
                </a:cubicBezTo>
                <a:lnTo>
                  <a:pt x="2847096" y="7205961"/>
                </a:lnTo>
                <a:lnTo>
                  <a:pt x="2847096" y="9519771"/>
                </a:lnTo>
                <a:lnTo>
                  <a:pt x="2847095" y="9519771"/>
                </a:lnTo>
                <a:cubicBezTo>
                  <a:pt x="2843992" y="10412952"/>
                  <a:pt x="2840890" y="11334055"/>
                  <a:pt x="2837787" y="12227236"/>
                </a:cubicBezTo>
                <a:lnTo>
                  <a:pt x="0" y="12217927"/>
                </a:lnTo>
                <a:cubicBezTo>
                  <a:pt x="3102" y="11318542"/>
                  <a:pt x="6205" y="10419156"/>
                  <a:pt x="9307" y="9519771"/>
                </a:cubicBezTo>
                <a:lnTo>
                  <a:pt x="9307" y="9038076"/>
                </a:lnTo>
                <a:lnTo>
                  <a:pt x="9307" y="4795371"/>
                </a:lnTo>
                <a:lnTo>
                  <a:pt x="9307" y="4630271"/>
                </a:lnTo>
                <a:cubicBezTo>
                  <a:pt x="9307" y="3974104"/>
                  <a:pt x="18614" y="656167"/>
                  <a:pt x="18614"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 name="文本框 17"/>
          <p:cNvSpPr txBox="1"/>
          <p:nvPr/>
        </p:nvSpPr>
        <p:spPr>
          <a:xfrm>
            <a:off x="3887756" y="3332989"/>
            <a:ext cx="4319425" cy="829945"/>
          </a:xfrm>
          <a:prstGeom prst="rect">
            <a:avLst/>
          </a:prstGeom>
          <a:noFill/>
        </p:spPr>
        <p:txBody>
          <a:bodyPr wrap="square" rtlCol="0">
            <a:spAutoFit/>
          </a:bodyPr>
          <a:lstStyle/>
          <a:p>
            <a:pPr algn="ctr"/>
            <a:r>
              <a:rPr lang="zh-CN" sz="4800" b="1" dirty="0">
                <a:solidFill>
                  <a:schemeClr val="tx1">
                    <a:lumMod val="75000"/>
                    <a:lumOff val="25000"/>
                  </a:schemeClr>
                </a:solidFill>
                <a:latin typeface="微软雅黑" panose="020B0503020204020204" pitchFamily="34" charset="-122"/>
                <a:ea typeface="微软雅黑" panose="020B0503020204020204" pitchFamily="34" charset="-122"/>
              </a:rPr>
              <a:t>用户界面框架</a:t>
            </a:r>
          </a:p>
        </p:txBody>
      </p:sp>
      <p:cxnSp>
        <p:nvCxnSpPr>
          <p:cNvPr id="6" name="直接连接符 5"/>
          <p:cNvCxnSpPr/>
          <p:nvPr/>
        </p:nvCxnSpPr>
        <p:spPr>
          <a:xfrm>
            <a:off x="2447595" y="4197085"/>
            <a:ext cx="729681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216857" y="1003649"/>
            <a:ext cx="1752840" cy="1753274"/>
            <a:chOff x="1041891" y="2887277"/>
            <a:chExt cx="1036261" cy="1036518"/>
          </a:xfrm>
        </p:grpSpPr>
        <p:sp>
          <p:nvSpPr>
            <p:cNvPr id="8" name="Oval 53"/>
            <p:cNvSpPr>
              <a:spLocks noChangeArrowheads="1"/>
            </p:cNvSpPr>
            <p:nvPr/>
          </p:nvSpPr>
          <p:spPr bwMode="auto">
            <a:xfrm>
              <a:off x="1041891" y="2887277"/>
              <a:ext cx="1036261" cy="1036518"/>
            </a:xfrm>
            <a:prstGeom prst="ellipse">
              <a:avLst/>
            </a:prstGeom>
            <a:solidFill>
              <a:schemeClr val="accent1">
                <a:lumMod val="7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latin typeface="微软雅黑" panose="020B0503020204020204" pitchFamily="34" charset="-122"/>
                <a:ea typeface="微软雅黑" panose="020B0503020204020204" pitchFamily="34" charset="-122"/>
              </a:endParaRPr>
            </a:p>
          </p:txBody>
        </p:sp>
        <p:sp>
          <p:nvSpPr>
            <p:cNvPr id="9" name="Text Box 58"/>
            <p:cNvSpPr txBox="1">
              <a:spLocks noChangeArrowheads="1"/>
            </p:cNvSpPr>
            <p:nvPr/>
          </p:nvSpPr>
          <p:spPr bwMode="auto">
            <a:xfrm>
              <a:off x="1177282" y="3069495"/>
              <a:ext cx="782803" cy="63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6400" b="1" dirty="0">
                  <a:solidFill>
                    <a:schemeClr val="bg1"/>
                  </a:solidFill>
                  <a:latin typeface="微软雅黑" panose="020B0503020204020204" pitchFamily="34" charset="-122"/>
                  <a:ea typeface="微软雅黑" panose="020B0503020204020204" pitchFamily="34" charset="-122"/>
                </a:rPr>
                <a:t>03</a:t>
              </a:r>
            </a:p>
          </p:txBody>
        </p:sp>
      </p:grpSp>
      <p:sp>
        <p:nvSpPr>
          <p:cNvPr id="20"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650"/>
                                        <p:tgtEl>
                                          <p:spTgt spid="7"/>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20"/>
                                        </p:tgtEl>
                                        <p:attrNameLst>
                                          <p:attrName>style.visibility</p:attrName>
                                        </p:attrNameLst>
                                      </p:cBhvr>
                                      <p:to>
                                        <p:strVal val="visible"/>
                                      </p:to>
                                    </p:set>
                                    <p:anim calcmode="lin" valueType="num">
                                      <p:cBhvr>
                                        <p:cTn id="24" dur="650" fill="hold"/>
                                        <p:tgtEl>
                                          <p:spTgt spid="20"/>
                                        </p:tgtEl>
                                        <p:attrNameLst>
                                          <p:attrName>ppt_w</p:attrName>
                                        </p:attrNameLst>
                                      </p:cBhvr>
                                      <p:tavLst>
                                        <p:tav tm="0">
                                          <p:val>
                                            <p:fltVal val="0"/>
                                          </p:val>
                                        </p:tav>
                                        <p:tav tm="100000">
                                          <p:val>
                                            <p:strVal val="#ppt_w"/>
                                          </p:val>
                                        </p:tav>
                                      </p:tavLst>
                                    </p:anim>
                                    <p:anim calcmode="lin" valueType="num">
                                      <p:cBhvr>
                                        <p:cTn id="25" dur="650" fill="hold"/>
                                        <p:tgtEl>
                                          <p:spTgt spid="20"/>
                                        </p:tgtEl>
                                        <p:attrNameLst>
                                          <p:attrName>ppt_h</p:attrName>
                                        </p:attrNameLst>
                                      </p:cBhvr>
                                      <p:tavLst>
                                        <p:tav tm="0">
                                          <p:val>
                                            <p:fltVal val="0"/>
                                          </p:val>
                                        </p:tav>
                                        <p:tav tm="100000">
                                          <p:val>
                                            <p:strVal val="#ppt_h"/>
                                          </p:val>
                                        </p:tav>
                                      </p:tavLst>
                                    </p:anim>
                                    <p:animEffect transition="in" filter="fade">
                                      <p:cBhvr>
                                        <p:cTn id="26" dur="6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020481" y="349919"/>
            <a:ext cx="221742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用户模块简介</a:t>
            </a:r>
          </a:p>
        </p:txBody>
      </p:sp>
      <p:pic>
        <p:nvPicPr>
          <p:cNvPr id="8" name="图片 7">
            <a:extLst>
              <a:ext uri="{FF2B5EF4-FFF2-40B4-BE49-F238E27FC236}">
                <a16:creationId xmlns:a16="http://schemas.microsoft.com/office/drawing/2014/main" id="{117E5ACF-5249-4F35-8989-75E70DCDA50E}"/>
              </a:ext>
            </a:extLst>
          </p:cNvPr>
          <p:cNvPicPr>
            <a:picLocks noChangeAspect="1"/>
          </p:cNvPicPr>
          <p:nvPr/>
        </p:nvPicPr>
        <p:blipFill>
          <a:blip r:embed="rId4"/>
          <a:stretch>
            <a:fillRect/>
          </a:stretch>
        </p:blipFill>
        <p:spPr>
          <a:xfrm>
            <a:off x="2695372" y="1624999"/>
            <a:ext cx="6735115" cy="46774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wheel spokes="3"/>
      </p:transition>
    </mc:Choice>
    <mc:Fallback xmlns="">
      <p:transition spd="slow">
        <p:wheel spokes="3"/>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196376" y="349919"/>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版块功能</a:t>
            </a:r>
          </a:p>
        </p:txBody>
      </p:sp>
      <p:cxnSp>
        <p:nvCxnSpPr>
          <p:cNvPr id="10" name="直接连接符 9"/>
          <p:cNvCxnSpPr/>
          <p:nvPr/>
        </p:nvCxnSpPr>
        <p:spPr>
          <a:xfrm flipH="1">
            <a:off x="3551748" y="4744408"/>
            <a:ext cx="554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3579486" y="3125790"/>
            <a:ext cx="554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791249" y="2849798"/>
            <a:ext cx="1090253" cy="953221"/>
            <a:chOff x="684276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16" name="六边形 15"/>
            <p:cNvSpPr/>
            <p:nvPr/>
          </p:nvSpPr>
          <p:spPr>
            <a:xfrm>
              <a:off x="6842760" y="2637270"/>
              <a:ext cx="1203960" cy="1051560"/>
            </a:xfrm>
            <a:prstGeom prst="hexagon">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文本框 61"/>
            <p:cNvSpPr txBox="1"/>
            <p:nvPr/>
          </p:nvSpPr>
          <p:spPr>
            <a:xfrm>
              <a:off x="7024263" y="2809108"/>
              <a:ext cx="820724" cy="464022"/>
            </a:xfrm>
            <a:prstGeom prst="rect">
              <a:avLst/>
            </a:prstGeom>
            <a:noFill/>
            <a:ln w="38100">
              <a:noFill/>
            </a:ln>
          </p:spPr>
          <p:txBody>
            <a:bodyPr wrap="square" rtlCol="0">
              <a:spAutoFit/>
            </a:bodyPr>
            <a:lstStyle/>
            <a:p>
              <a:pPr algn="ctr"/>
              <a:r>
                <a:rPr lang="zh-CN" altLang="en-US" sz="32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关于</a:t>
              </a:r>
              <a:endParaRPr lang="zh-CN" sz="32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grpSp>
      <p:grpSp>
        <p:nvGrpSpPr>
          <p:cNvPr id="21" name="组合 20"/>
          <p:cNvGrpSpPr/>
          <p:nvPr/>
        </p:nvGrpSpPr>
        <p:grpSpPr>
          <a:xfrm>
            <a:off x="6780342" y="4277728"/>
            <a:ext cx="1090253" cy="953223"/>
            <a:chOff x="684276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22" name="六边形 21"/>
            <p:cNvSpPr/>
            <p:nvPr/>
          </p:nvSpPr>
          <p:spPr>
            <a:xfrm>
              <a:off x="6842760" y="4008870"/>
              <a:ext cx="1203960" cy="1051560"/>
            </a:xfrm>
            <a:prstGeom prst="hexagon">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67"/>
            <p:cNvSpPr txBox="1"/>
            <p:nvPr/>
          </p:nvSpPr>
          <p:spPr>
            <a:xfrm>
              <a:off x="6981635" y="4047699"/>
              <a:ext cx="926211" cy="496489"/>
            </a:xfrm>
            <a:prstGeom prst="rect">
              <a:avLst/>
            </a:prstGeom>
            <a:noFill/>
            <a:ln w="38100">
              <a:noFill/>
            </a:ln>
          </p:spPr>
          <p:txBody>
            <a:bodyPr wrap="square" rtlCol="0">
              <a:spAutoFit/>
            </a:bodyPr>
            <a:lstStyle/>
            <a:p>
              <a:pPr algn="ctr">
                <a:lnSpc>
                  <a:spcPct val="120000"/>
                </a:lnSpc>
              </a:pPr>
              <a:r>
                <a:rPr lang="zh-CN" altLang="en-US" sz="32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 </a:t>
              </a:r>
            </a:p>
          </p:txBody>
        </p:sp>
      </p:grpSp>
      <p:grpSp>
        <p:nvGrpSpPr>
          <p:cNvPr id="24" name="组合 23"/>
          <p:cNvGrpSpPr/>
          <p:nvPr/>
        </p:nvGrpSpPr>
        <p:grpSpPr>
          <a:xfrm>
            <a:off x="4105946" y="4266078"/>
            <a:ext cx="1090253" cy="953223"/>
            <a:chOff x="4206240" y="40088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25" name="六边形 24"/>
            <p:cNvSpPr/>
            <p:nvPr/>
          </p:nvSpPr>
          <p:spPr>
            <a:xfrm>
              <a:off x="4206240" y="4008870"/>
              <a:ext cx="1203960" cy="1051560"/>
            </a:xfrm>
            <a:prstGeom prst="hexagon">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70"/>
            <p:cNvSpPr txBox="1"/>
            <p:nvPr/>
          </p:nvSpPr>
          <p:spPr>
            <a:xfrm>
              <a:off x="4397859" y="4060417"/>
              <a:ext cx="820724" cy="933559"/>
            </a:xfrm>
            <a:prstGeom prst="rect">
              <a:avLst/>
            </a:prstGeom>
            <a:noFill/>
            <a:ln w="38100">
              <a:noFill/>
            </a:ln>
          </p:spPr>
          <p:txBody>
            <a:bodyPr wrap="square" rtlCol="0">
              <a:spAutoFit/>
            </a:bodyPr>
            <a:lstStyle/>
            <a:p>
              <a:pPr algn="ctr">
                <a:lnSpc>
                  <a:spcPct val="120000"/>
                </a:lnSpc>
              </a:pPr>
              <a:r>
                <a:rPr lang="zh-CN" altLang="en-US" sz="32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个人管理</a:t>
              </a:r>
            </a:p>
          </p:txBody>
        </p:sp>
      </p:grpSp>
      <p:grpSp>
        <p:nvGrpSpPr>
          <p:cNvPr id="27" name="组合 26"/>
          <p:cNvGrpSpPr/>
          <p:nvPr/>
        </p:nvGrpSpPr>
        <p:grpSpPr>
          <a:xfrm>
            <a:off x="4133682" y="2811646"/>
            <a:ext cx="1090253" cy="953221"/>
            <a:chOff x="4206240" y="2637270"/>
            <a:chExt cx="1203960" cy="1051560"/>
          </a:xfrm>
          <a:solidFill>
            <a:schemeClr val="accent2">
              <a:lumMod val="75000"/>
            </a:schemeClr>
          </a:solidFill>
          <a:effectLst>
            <a:outerShdw blurRad="101600" dist="38100" dir="8100000" algn="tr" rotWithShape="0">
              <a:prstClr val="black">
                <a:alpha val="40000"/>
              </a:prstClr>
            </a:outerShdw>
          </a:effectLst>
        </p:grpSpPr>
        <p:sp>
          <p:nvSpPr>
            <p:cNvPr id="28" name="六边形 27"/>
            <p:cNvSpPr/>
            <p:nvPr/>
          </p:nvSpPr>
          <p:spPr>
            <a:xfrm>
              <a:off x="4206240" y="2637270"/>
              <a:ext cx="1203960" cy="1051560"/>
            </a:xfrm>
            <a:prstGeom prst="hexagon">
              <a:avLst/>
            </a:prstGeom>
            <a:solidFill>
              <a:srgbClr val="0070C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文本框 73"/>
            <p:cNvSpPr txBox="1"/>
            <p:nvPr/>
          </p:nvSpPr>
          <p:spPr>
            <a:xfrm>
              <a:off x="4391249" y="2770580"/>
              <a:ext cx="820724" cy="826186"/>
            </a:xfrm>
            <a:prstGeom prst="rect">
              <a:avLst/>
            </a:prstGeom>
            <a:noFill/>
            <a:ln w="38100">
              <a:noFill/>
            </a:ln>
          </p:spPr>
          <p:txBody>
            <a:bodyPr wrap="square" rtlCol="0">
              <a:spAutoFit/>
            </a:bodyPr>
            <a:lstStyle/>
            <a:p>
              <a:pPr algn="ctr"/>
              <a:r>
                <a:rPr lang="zh-CN" altLang="en-US" sz="3200"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学生管理</a:t>
              </a:r>
            </a:p>
          </p:txBody>
        </p:sp>
      </p:grpSp>
      <p:sp>
        <p:nvSpPr>
          <p:cNvPr id="32" name="矩形 31"/>
          <p:cNvSpPr/>
          <p:nvPr/>
        </p:nvSpPr>
        <p:spPr>
          <a:xfrm>
            <a:off x="1653127" y="2915866"/>
            <a:ext cx="1855212" cy="309071"/>
          </a:xfrm>
          <a:prstGeom prst="rect">
            <a:avLst/>
          </a:prstGeom>
        </p:spPr>
        <p:txBody>
          <a:bodyPr wrap="none" lIns="82816" tIns="41408" rIns="82816" bIns="41408">
            <a:spAutoFit/>
          </a:bodyPr>
          <a:lstStyle/>
          <a:p>
            <a:pPr algn="r"/>
            <a:r>
              <a:rPr lang="zh-CN" altLang="en-US" sz="1465" b="1" dirty="0">
                <a:solidFill>
                  <a:schemeClr val="tx1">
                    <a:lumMod val="75000"/>
                    <a:lumOff val="25000"/>
                  </a:schemeClr>
                </a:solidFill>
                <a:latin typeface="微软雅黑" panose="020B0503020204020204" pitchFamily="34" charset="-122"/>
                <a:ea typeface="微软雅黑" panose="020B0503020204020204" pitchFamily="34" charset="-122"/>
              </a:rPr>
              <a:t>对学生信息进行操作</a:t>
            </a:r>
            <a:endParaRPr lang="zh-CN" sz="14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矩形 47"/>
          <p:cNvSpPr>
            <a:spLocks noChangeArrowheads="1"/>
          </p:cNvSpPr>
          <p:nvPr/>
        </p:nvSpPr>
        <p:spPr bwMode="auto">
          <a:xfrm>
            <a:off x="1227425" y="3246684"/>
            <a:ext cx="2276829" cy="5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6" tIns="41408" rIns="82816" bIns="4140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版块可添加学生、查询学生、修改学生信息及删除学生</a:t>
            </a:r>
          </a:p>
        </p:txBody>
      </p:sp>
      <p:sp>
        <p:nvSpPr>
          <p:cNvPr id="34" name="矩形 33"/>
          <p:cNvSpPr/>
          <p:nvPr/>
        </p:nvSpPr>
        <p:spPr>
          <a:xfrm>
            <a:off x="2188045" y="4413594"/>
            <a:ext cx="1292558" cy="309071"/>
          </a:xfrm>
          <a:prstGeom prst="rect">
            <a:avLst/>
          </a:prstGeom>
        </p:spPr>
        <p:txBody>
          <a:bodyPr wrap="none" lIns="82816" tIns="41408" rIns="82816" bIns="41408">
            <a:spAutoFit/>
          </a:bodyPr>
          <a:lstStyle/>
          <a:p>
            <a:pPr algn="r"/>
            <a:r>
              <a:rPr lang="zh-CN" altLang="en-US" sz="1465" b="1" dirty="0">
                <a:solidFill>
                  <a:schemeClr val="tx1">
                    <a:lumMod val="75000"/>
                    <a:lumOff val="25000"/>
                  </a:schemeClr>
                </a:solidFill>
                <a:latin typeface="微软雅黑" panose="020B0503020204020204" pitchFamily="34" charset="-122"/>
                <a:ea typeface="微软雅黑" panose="020B0503020204020204" pitchFamily="34" charset="-122"/>
              </a:rPr>
              <a:t>管理个人密码</a:t>
            </a:r>
            <a:endParaRPr lang="zh-CN" sz="14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47"/>
          <p:cNvSpPr>
            <a:spLocks noChangeArrowheads="1"/>
          </p:cNvSpPr>
          <p:nvPr/>
        </p:nvSpPr>
        <p:spPr bwMode="auto">
          <a:xfrm>
            <a:off x="1199688" y="4744409"/>
            <a:ext cx="2276828" cy="30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6" tIns="41408" rIns="82816" bIns="4140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可修改用户密码</a:t>
            </a:r>
          </a:p>
        </p:txBody>
      </p:sp>
      <p:sp>
        <p:nvSpPr>
          <p:cNvPr id="36" name="矩形 35"/>
          <p:cNvSpPr/>
          <p:nvPr/>
        </p:nvSpPr>
        <p:spPr>
          <a:xfrm>
            <a:off x="8426505" y="2454681"/>
            <a:ext cx="1667660" cy="309071"/>
          </a:xfrm>
          <a:prstGeom prst="rect">
            <a:avLst/>
          </a:prstGeom>
        </p:spPr>
        <p:txBody>
          <a:bodyPr wrap="none" lIns="82816" tIns="41408" rIns="82816" bIns="41408">
            <a:spAutoFit/>
          </a:bodyPr>
          <a:lstStyle/>
          <a:p>
            <a:pPr algn="r"/>
            <a:r>
              <a:rPr lang="zh-CN" sz="1465" b="1" dirty="0">
                <a:solidFill>
                  <a:schemeClr val="tx1">
                    <a:lumMod val="75000"/>
                    <a:lumOff val="25000"/>
                  </a:schemeClr>
                </a:solidFill>
                <a:latin typeface="微软雅黑" panose="020B0503020204020204" pitchFamily="34" charset="-122"/>
                <a:ea typeface="微软雅黑" panose="020B0503020204020204" pitchFamily="34" charset="-122"/>
              </a:rPr>
              <a:t>查看</a:t>
            </a:r>
            <a:r>
              <a:rPr lang="zh-CN" altLang="en-US" sz="1465" b="1" dirty="0">
                <a:solidFill>
                  <a:schemeClr val="tx1">
                    <a:lumMod val="75000"/>
                    <a:lumOff val="25000"/>
                  </a:schemeClr>
                </a:solidFill>
                <a:latin typeface="微软雅黑" panose="020B0503020204020204" pitchFamily="34" charset="-122"/>
                <a:ea typeface="微软雅黑" panose="020B0503020204020204" pitchFamily="34" charset="-122"/>
              </a:rPr>
              <a:t>系统关于信息</a:t>
            </a:r>
            <a:endParaRPr lang="zh-CN" sz="1465"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矩形 47"/>
          <p:cNvSpPr>
            <a:spLocks noChangeArrowheads="1"/>
          </p:cNvSpPr>
          <p:nvPr/>
        </p:nvSpPr>
        <p:spPr bwMode="auto">
          <a:xfrm>
            <a:off x="8478531" y="2762958"/>
            <a:ext cx="2427987" cy="55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6" tIns="41408" rIns="82816" bIns="4140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以文本框以及消息弹窗方法对系统介绍和关于作者进行显示</a:t>
            </a:r>
          </a:p>
        </p:txBody>
      </p:sp>
      <p:sp>
        <p:nvSpPr>
          <p:cNvPr id="38" name="矩形 37"/>
          <p:cNvSpPr/>
          <p:nvPr/>
        </p:nvSpPr>
        <p:spPr>
          <a:xfrm>
            <a:off x="10047263" y="4600417"/>
            <a:ext cx="223354" cy="309071"/>
          </a:xfrm>
          <a:prstGeom prst="rect">
            <a:avLst/>
          </a:prstGeom>
        </p:spPr>
        <p:txBody>
          <a:bodyPr wrap="none" lIns="82816" tIns="41408" rIns="82816" bIns="41408">
            <a:spAutoFit/>
          </a:bodyPr>
          <a:lstStyle/>
          <a:p>
            <a:pPr algn="r"/>
            <a:r>
              <a:rPr lang="zh-CN" altLang="en-US" sz="1465" b="1"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39" name="矩形 47"/>
          <p:cNvSpPr>
            <a:spLocks noChangeArrowheads="1"/>
          </p:cNvSpPr>
          <p:nvPr/>
        </p:nvSpPr>
        <p:spPr bwMode="auto">
          <a:xfrm>
            <a:off x="8425013" y="4972830"/>
            <a:ext cx="2427987" cy="30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816" tIns="41408" rIns="82816" bIns="41408">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 </a:t>
            </a:r>
          </a:p>
        </p:txBody>
      </p:sp>
      <p:grpSp>
        <p:nvGrpSpPr>
          <p:cNvPr id="42" name="组合 41"/>
          <p:cNvGrpSpPr/>
          <p:nvPr/>
        </p:nvGrpSpPr>
        <p:grpSpPr>
          <a:xfrm flipH="1">
            <a:off x="7635086" y="2624104"/>
            <a:ext cx="800612" cy="238304"/>
            <a:chOff x="4255294" y="1661160"/>
            <a:chExt cx="1505426" cy="262890"/>
          </a:xfrm>
        </p:grpSpPr>
        <p:cxnSp>
          <p:nvCxnSpPr>
            <p:cNvPr id="43" name="直接连接符 42"/>
            <p:cNvCxnSpPr/>
            <p:nvPr/>
          </p:nvCxnSpPr>
          <p:spPr>
            <a:xfrm flipH="1" flipV="1">
              <a:off x="5410200" y="1661160"/>
              <a:ext cx="350520" cy="26289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4255294" y="1663541"/>
              <a:ext cx="11572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5154409" y="3299587"/>
            <a:ext cx="1708833" cy="1443644"/>
            <a:chOff x="5927099" y="3207123"/>
            <a:chExt cx="1887055" cy="1592580"/>
          </a:xfrm>
          <a:solidFill>
            <a:schemeClr val="accent3">
              <a:lumMod val="75000"/>
            </a:schemeClr>
          </a:solidFill>
          <a:effectLst>
            <a:outerShdw blurRad="101600" dist="38100" dir="8100000" algn="tr" rotWithShape="0">
              <a:prstClr val="black">
                <a:alpha val="40000"/>
              </a:prstClr>
            </a:outerShdw>
          </a:effectLst>
        </p:grpSpPr>
        <p:sp>
          <p:nvSpPr>
            <p:cNvPr id="46" name="六边形 45"/>
            <p:cNvSpPr/>
            <p:nvPr/>
          </p:nvSpPr>
          <p:spPr>
            <a:xfrm>
              <a:off x="5927099" y="3207123"/>
              <a:ext cx="1887055" cy="1592580"/>
            </a:xfrm>
            <a:prstGeom prst="hexagon">
              <a:avLst/>
            </a:prstGeom>
            <a:solidFill>
              <a:schemeClr val="accent1">
                <a:lumMod val="7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latin typeface="Arial" panose="020B0604020202020204" pitchFamily="34" charset="0"/>
                <a:ea typeface="微软雅黑" panose="020B0503020204020204" pitchFamily="34" charset="-122"/>
                <a:cs typeface="Arial" panose="020B0604020202020204" pitchFamily="34" charset="0"/>
              </a:endParaRPr>
            </a:p>
          </p:txBody>
        </p:sp>
        <p:sp>
          <p:nvSpPr>
            <p:cNvPr id="47" name="文本框 1"/>
            <p:cNvSpPr txBox="1"/>
            <p:nvPr/>
          </p:nvSpPr>
          <p:spPr>
            <a:xfrm>
              <a:off x="6291627" y="3451749"/>
              <a:ext cx="1157998" cy="1097701"/>
            </a:xfrm>
            <a:prstGeom prst="rect">
              <a:avLst/>
            </a:prstGeom>
            <a:noFill/>
            <a:ln w="38100">
              <a:noFill/>
            </a:ln>
          </p:spPr>
          <p:txBody>
            <a:bodyPr wrap="square" rtlCol="0">
              <a:spAutoFit/>
            </a:bodyPr>
            <a:lstStyle/>
            <a:p>
              <a:pPr algn="ctr"/>
              <a:r>
                <a:rPr lang="zh-CN" altLang="en-US" sz="2935" b="1" dirty="0">
                  <a:solidFill>
                    <a:schemeClr val="bg1"/>
                  </a:solidFill>
                  <a:latin typeface="微软雅黑" panose="020B0503020204020204" pitchFamily="34" charset="-122"/>
                  <a:ea typeface="微软雅黑" panose="020B0503020204020204" pitchFamily="34" charset="-122"/>
                </a:rPr>
                <a:t>用户</a:t>
              </a:r>
            </a:p>
            <a:p>
              <a:pPr algn="ctr"/>
              <a:r>
                <a:rPr lang="zh-CN" altLang="en-US" sz="2935" b="1" dirty="0">
                  <a:solidFill>
                    <a:schemeClr val="bg1"/>
                  </a:solidFill>
                  <a:latin typeface="微软雅黑" panose="020B0503020204020204" pitchFamily="34" charset="-122"/>
                  <a:ea typeface="微软雅黑" panose="020B0503020204020204" pitchFamily="34" charset="-122"/>
                </a:rPr>
                <a:t>界面</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par>
                          <p:cTn id="12" fill="hold">
                            <p:stCondLst>
                              <p:cond delay="3000"/>
                            </p:stCondLst>
                            <p:childTnLst>
                              <p:par>
                                <p:cTn id="13" presetID="23" presetClass="entr" presetSubtype="52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p:cTn id="15" dur="350" fill="hold"/>
                                        <p:tgtEl>
                                          <p:spTgt spid="45"/>
                                        </p:tgtEl>
                                        <p:attrNameLst>
                                          <p:attrName>ppt_w</p:attrName>
                                        </p:attrNameLst>
                                      </p:cBhvr>
                                      <p:tavLst>
                                        <p:tav tm="0">
                                          <p:val>
                                            <p:fltVal val="0"/>
                                          </p:val>
                                        </p:tav>
                                        <p:tav tm="100000">
                                          <p:val>
                                            <p:strVal val="#ppt_w"/>
                                          </p:val>
                                        </p:tav>
                                      </p:tavLst>
                                    </p:anim>
                                    <p:anim calcmode="lin" valueType="num">
                                      <p:cBhvr>
                                        <p:cTn id="16" dur="350" fill="hold"/>
                                        <p:tgtEl>
                                          <p:spTgt spid="45"/>
                                        </p:tgtEl>
                                        <p:attrNameLst>
                                          <p:attrName>ppt_h</p:attrName>
                                        </p:attrNameLst>
                                      </p:cBhvr>
                                      <p:tavLst>
                                        <p:tav tm="0">
                                          <p:val>
                                            <p:fltVal val="0"/>
                                          </p:val>
                                        </p:tav>
                                        <p:tav tm="100000">
                                          <p:val>
                                            <p:strVal val="#ppt_h"/>
                                          </p:val>
                                        </p:tav>
                                      </p:tavLst>
                                    </p:anim>
                                    <p:anim calcmode="lin" valueType="num">
                                      <p:cBhvr>
                                        <p:cTn id="17" dur="350" fill="hold"/>
                                        <p:tgtEl>
                                          <p:spTgt spid="45"/>
                                        </p:tgtEl>
                                        <p:attrNameLst>
                                          <p:attrName>ppt_x</p:attrName>
                                        </p:attrNameLst>
                                      </p:cBhvr>
                                      <p:tavLst>
                                        <p:tav tm="0">
                                          <p:val>
                                            <p:fltVal val="0.5"/>
                                          </p:val>
                                        </p:tav>
                                        <p:tav tm="100000">
                                          <p:val>
                                            <p:strVal val="#ppt_x"/>
                                          </p:val>
                                        </p:tav>
                                      </p:tavLst>
                                    </p:anim>
                                    <p:anim calcmode="lin" valueType="num">
                                      <p:cBhvr>
                                        <p:cTn id="18" dur="350" fill="hold"/>
                                        <p:tgtEl>
                                          <p:spTgt spid="45"/>
                                        </p:tgtEl>
                                        <p:attrNameLst>
                                          <p:attrName>ppt_y</p:attrName>
                                        </p:attrNameLst>
                                      </p:cBhvr>
                                      <p:tavLst>
                                        <p:tav tm="0">
                                          <p:val>
                                            <p:fltVal val="0.5"/>
                                          </p:val>
                                        </p:tav>
                                        <p:tav tm="100000">
                                          <p:val>
                                            <p:strVal val="#ppt_y"/>
                                          </p:val>
                                        </p:tav>
                                      </p:tavLst>
                                    </p:anim>
                                  </p:childTnLst>
                                </p:cTn>
                              </p:par>
                            </p:childTnLst>
                          </p:cTn>
                        </p:par>
                        <p:par>
                          <p:cTn id="19" fill="hold">
                            <p:stCondLst>
                              <p:cond delay="3500"/>
                            </p:stCondLst>
                            <p:childTnLst>
                              <p:par>
                                <p:cTn id="20" presetID="2" presetClass="entr" presetSubtype="2" fill="hold" nodeType="afterEffect">
                                  <p:stCondLst>
                                    <p:cond delay="25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250" fill="hold"/>
                                        <p:tgtEl>
                                          <p:spTgt spid="15"/>
                                        </p:tgtEl>
                                        <p:attrNameLst>
                                          <p:attrName>ppt_x</p:attrName>
                                        </p:attrNameLst>
                                      </p:cBhvr>
                                      <p:tavLst>
                                        <p:tav tm="0">
                                          <p:val>
                                            <p:strVal val="1+#ppt_w/2"/>
                                          </p:val>
                                        </p:tav>
                                        <p:tav tm="100000">
                                          <p:val>
                                            <p:strVal val="#ppt_x"/>
                                          </p:val>
                                        </p:tav>
                                      </p:tavLst>
                                    </p:anim>
                                    <p:anim calcmode="lin" valueType="num">
                                      <p:cBhvr additive="base">
                                        <p:cTn id="23" dur="250" fill="hold"/>
                                        <p:tgtEl>
                                          <p:spTgt spid="15"/>
                                        </p:tgtEl>
                                        <p:attrNameLst>
                                          <p:attrName>ppt_y</p:attrName>
                                        </p:attrNameLst>
                                      </p:cBhvr>
                                      <p:tavLst>
                                        <p:tav tm="0">
                                          <p:val>
                                            <p:strVal val="#ppt_y"/>
                                          </p:val>
                                        </p:tav>
                                        <p:tav tm="100000">
                                          <p:val>
                                            <p:strVal val="#ppt_y"/>
                                          </p:val>
                                        </p:tav>
                                      </p:tavLst>
                                    </p:anim>
                                  </p:childTnLst>
                                </p:cTn>
                              </p:par>
                            </p:childTnLst>
                          </p:cTn>
                        </p:par>
                        <p:par>
                          <p:cTn id="24" fill="hold">
                            <p:stCondLst>
                              <p:cond delay="4250"/>
                            </p:stCondLst>
                            <p:childTnLst>
                              <p:par>
                                <p:cTn id="25" presetID="22" presetClass="entr" presetSubtype="8"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left)">
                                      <p:cBhvr>
                                        <p:cTn id="27" dur="500"/>
                                        <p:tgtEl>
                                          <p:spTgt spid="42"/>
                                        </p:tgtEl>
                                      </p:cBhvr>
                                    </p:animEffect>
                                  </p:childTnLst>
                                </p:cTn>
                              </p:par>
                            </p:childTnLst>
                          </p:cTn>
                        </p:par>
                        <p:par>
                          <p:cTn id="28" fill="hold">
                            <p:stCondLst>
                              <p:cond delay="475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childTnLst>
                          </p:cTn>
                        </p:par>
                        <p:par>
                          <p:cTn id="35" fill="hold">
                            <p:stCondLst>
                              <p:cond delay="5250"/>
                            </p:stCondLst>
                            <p:childTnLst>
                              <p:par>
                                <p:cTn id="36" presetID="2" presetClass="entr" presetSubtype="2" fill="hold" nodeType="afterEffect">
                                  <p:stCondLst>
                                    <p:cond delay="250"/>
                                  </p:stCondLst>
                                  <p:childTnLst>
                                    <p:set>
                                      <p:cBhvr>
                                        <p:cTn id="37" dur="1" fill="hold">
                                          <p:stCondLst>
                                            <p:cond delay="0"/>
                                          </p:stCondLst>
                                        </p:cTn>
                                        <p:tgtEl>
                                          <p:spTgt spid="21"/>
                                        </p:tgtEl>
                                        <p:attrNameLst>
                                          <p:attrName>style.visibility</p:attrName>
                                        </p:attrNameLst>
                                      </p:cBhvr>
                                      <p:to>
                                        <p:strVal val="visible"/>
                                      </p:to>
                                    </p:set>
                                    <p:anim calcmode="lin" valueType="num">
                                      <p:cBhvr additive="base">
                                        <p:cTn id="38" dur="250" fill="hold"/>
                                        <p:tgtEl>
                                          <p:spTgt spid="21"/>
                                        </p:tgtEl>
                                        <p:attrNameLst>
                                          <p:attrName>ppt_x</p:attrName>
                                        </p:attrNameLst>
                                      </p:cBhvr>
                                      <p:tavLst>
                                        <p:tav tm="0">
                                          <p:val>
                                            <p:strVal val="1+#ppt_w/2"/>
                                          </p:val>
                                        </p:tav>
                                        <p:tav tm="100000">
                                          <p:val>
                                            <p:strVal val="#ppt_x"/>
                                          </p:val>
                                        </p:tav>
                                      </p:tavLst>
                                    </p:anim>
                                    <p:anim calcmode="lin" valueType="num">
                                      <p:cBhvr additive="base">
                                        <p:cTn id="39" dur="250" fill="hold"/>
                                        <p:tgtEl>
                                          <p:spTgt spid="21"/>
                                        </p:tgtEl>
                                        <p:attrNameLst>
                                          <p:attrName>ppt_y</p:attrName>
                                        </p:attrNameLst>
                                      </p:cBhvr>
                                      <p:tavLst>
                                        <p:tav tm="0">
                                          <p:val>
                                            <p:strVal val="#ppt_y"/>
                                          </p:val>
                                        </p:tav>
                                        <p:tav tm="100000">
                                          <p:val>
                                            <p:strVal val="#ppt_y"/>
                                          </p:val>
                                        </p:tav>
                                      </p:tavLst>
                                    </p:anim>
                                  </p:childTnLst>
                                </p:cTn>
                              </p:par>
                            </p:childTnLst>
                          </p:cTn>
                        </p:par>
                        <p:par>
                          <p:cTn id="40" fill="hold">
                            <p:stCondLst>
                              <p:cond delay="5750"/>
                            </p:stCondLst>
                            <p:childTnLst>
                              <p:par>
                                <p:cTn id="41" presetID="22" presetClass="entr" presetSubtype="8"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left)">
                                      <p:cBhvr>
                                        <p:cTn id="46" dur="500"/>
                                        <p:tgtEl>
                                          <p:spTgt spid="39"/>
                                        </p:tgtEl>
                                      </p:cBhvr>
                                    </p:animEffect>
                                  </p:childTnLst>
                                </p:cTn>
                              </p:par>
                            </p:childTnLst>
                          </p:cTn>
                        </p:par>
                        <p:par>
                          <p:cTn id="47" fill="hold">
                            <p:stCondLst>
                              <p:cond delay="6250"/>
                            </p:stCondLst>
                            <p:childTnLst>
                              <p:par>
                                <p:cTn id="48" presetID="2" presetClass="entr" presetSubtype="8" fill="hold" nodeType="afterEffect">
                                  <p:stCondLst>
                                    <p:cond delay="250"/>
                                  </p:stCondLst>
                                  <p:childTnLst>
                                    <p:set>
                                      <p:cBhvr>
                                        <p:cTn id="49" dur="1" fill="hold">
                                          <p:stCondLst>
                                            <p:cond delay="0"/>
                                          </p:stCondLst>
                                        </p:cTn>
                                        <p:tgtEl>
                                          <p:spTgt spid="24"/>
                                        </p:tgtEl>
                                        <p:attrNameLst>
                                          <p:attrName>style.visibility</p:attrName>
                                        </p:attrNameLst>
                                      </p:cBhvr>
                                      <p:to>
                                        <p:strVal val="visible"/>
                                      </p:to>
                                    </p:set>
                                    <p:anim calcmode="lin" valueType="num">
                                      <p:cBhvr additive="base">
                                        <p:cTn id="50" dur="250" fill="hold"/>
                                        <p:tgtEl>
                                          <p:spTgt spid="24"/>
                                        </p:tgtEl>
                                        <p:attrNameLst>
                                          <p:attrName>ppt_x</p:attrName>
                                        </p:attrNameLst>
                                      </p:cBhvr>
                                      <p:tavLst>
                                        <p:tav tm="0">
                                          <p:val>
                                            <p:strVal val="0-#ppt_w/2"/>
                                          </p:val>
                                        </p:tav>
                                        <p:tav tm="100000">
                                          <p:val>
                                            <p:strVal val="#ppt_x"/>
                                          </p:val>
                                        </p:tav>
                                      </p:tavLst>
                                    </p:anim>
                                    <p:anim calcmode="lin" valueType="num">
                                      <p:cBhvr additive="base">
                                        <p:cTn id="51" dur="250" fill="hold"/>
                                        <p:tgtEl>
                                          <p:spTgt spid="24"/>
                                        </p:tgtEl>
                                        <p:attrNameLst>
                                          <p:attrName>ppt_y</p:attrName>
                                        </p:attrNameLst>
                                      </p:cBhvr>
                                      <p:tavLst>
                                        <p:tav tm="0">
                                          <p:val>
                                            <p:strVal val="#ppt_y"/>
                                          </p:val>
                                        </p:tav>
                                        <p:tav tm="100000">
                                          <p:val>
                                            <p:strVal val="#ppt_y"/>
                                          </p:val>
                                        </p:tav>
                                      </p:tavLst>
                                    </p:anim>
                                  </p:childTnLst>
                                </p:cTn>
                              </p:par>
                            </p:childTnLst>
                          </p:cTn>
                        </p:par>
                        <p:par>
                          <p:cTn id="52" fill="hold">
                            <p:stCondLst>
                              <p:cond delay="6750"/>
                            </p:stCondLst>
                            <p:childTnLst>
                              <p:par>
                                <p:cTn id="53" presetID="22" presetClass="entr" presetSubtype="2" fill="hold"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right)">
                                      <p:cBhvr>
                                        <p:cTn id="55" dur="250"/>
                                        <p:tgtEl>
                                          <p:spTgt spid="10"/>
                                        </p:tgtEl>
                                      </p:cBhvr>
                                    </p:animEffect>
                                  </p:childTnLst>
                                </p:cTn>
                              </p:par>
                            </p:childTnLst>
                          </p:cTn>
                        </p:par>
                        <p:par>
                          <p:cTn id="56" fill="hold">
                            <p:stCondLst>
                              <p:cond delay="7000"/>
                            </p:stCondLst>
                            <p:childTnLst>
                              <p:par>
                                <p:cTn id="57" presetID="22" presetClass="entr" presetSubtype="2"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right)">
                                      <p:cBhvr>
                                        <p:cTn id="59" dur="500"/>
                                        <p:tgtEl>
                                          <p:spTgt spid="34"/>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ipe(right)">
                                      <p:cBhvr>
                                        <p:cTn id="62" dur="500"/>
                                        <p:tgtEl>
                                          <p:spTgt spid="35"/>
                                        </p:tgtEl>
                                      </p:cBhvr>
                                    </p:animEffect>
                                  </p:childTnLst>
                                </p:cTn>
                              </p:par>
                            </p:childTnLst>
                          </p:cTn>
                        </p:par>
                        <p:par>
                          <p:cTn id="63" fill="hold">
                            <p:stCondLst>
                              <p:cond delay="7500"/>
                            </p:stCondLst>
                            <p:childTnLst>
                              <p:par>
                                <p:cTn id="64" presetID="2" presetClass="entr" presetSubtype="8" fill="hold" nodeType="afterEffect">
                                  <p:stCondLst>
                                    <p:cond delay="25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250" fill="hold"/>
                                        <p:tgtEl>
                                          <p:spTgt spid="27"/>
                                        </p:tgtEl>
                                        <p:attrNameLst>
                                          <p:attrName>ppt_x</p:attrName>
                                        </p:attrNameLst>
                                      </p:cBhvr>
                                      <p:tavLst>
                                        <p:tav tm="0">
                                          <p:val>
                                            <p:strVal val="0-#ppt_w/2"/>
                                          </p:val>
                                        </p:tav>
                                        <p:tav tm="100000">
                                          <p:val>
                                            <p:strVal val="#ppt_x"/>
                                          </p:val>
                                        </p:tav>
                                      </p:tavLst>
                                    </p:anim>
                                    <p:anim calcmode="lin" valueType="num">
                                      <p:cBhvr additive="base">
                                        <p:cTn id="67" dur="250" fill="hold"/>
                                        <p:tgtEl>
                                          <p:spTgt spid="27"/>
                                        </p:tgtEl>
                                        <p:attrNameLst>
                                          <p:attrName>ppt_y</p:attrName>
                                        </p:attrNameLst>
                                      </p:cBhvr>
                                      <p:tavLst>
                                        <p:tav tm="0">
                                          <p:val>
                                            <p:strVal val="#ppt_y"/>
                                          </p:val>
                                        </p:tav>
                                        <p:tav tm="100000">
                                          <p:val>
                                            <p:strVal val="#ppt_y"/>
                                          </p:val>
                                        </p:tav>
                                      </p:tavLst>
                                    </p:anim>
                                  </p:childTnLst>
                                </p:cTn>
                              </p:par>
                            </p:childTnLst>
                          </p:cTn>
                        </p:par>
                        <p:par>
                          <p:cTn id="68" fill="hold">
                            <p:stCondLst>
                              <p:cond delay="8000"/>
                            </p:stCondLst>
                            <p:childTnLst>
                              <p:par>
                                <p:cTn id="69" presetID="22" presetClass="entr" presetSubtype="2"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right)">
                                      <p:cBhvr>
                                        <p:cTn id="71" dur="250"/>
                                        <p:tgtEl>
                                          <p:spTgt spid="11"/>
                                        </p:tgtEl>
                                      </p:cBhvr>
                                    </p:animEffect>
                                  </p:childTnLst>
                                </p:cTn>
                              </p:par>
                            </p:childTnLst>
                          </p:cTn>
                        </p:par>
                        <p:par>
                          <p:cTn id="72" fill="hold">
                            <p:stCondLst>
                              <p:cond delay="8250"/>
                            </p:stCondLst>
                            <p:childTnLst>
                              <p:par>
                                <p:cTn id="73" presetID="22" presetClass="entr" presetSubtype="2"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right)">
                                      <p:cBhvr>
                                        <p:cTn id="75" dur="500"/>
                                        <p:tgtEl>
                                          <p:spTgt spid="32"/>
                                        </p:tgtEl>
                                      </p:cBhvr>
                                    </p:animEffect>
                                  </p:childTnLst>
                                </p:cTn>
                              </p:par>
                              <p:par>
                                <p:cTn id="76" presetID="22" presetClass="entr" presetSubtype="2"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right)">
                                      <p:cBhvr>
                                        <p:cTn id="7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2" grpId="0"/>
      <p:bldP spid="33" grpId="0"/>
      <p:bldP spid="34" grpId="0"/>
      <p:bldP spid="35" grpId="0"/>
      <p:bldP spid="36" grpId="0"/>
      <p:bldP spid="37" grpId="0"/>
      <p:bldP spid="38"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438946" y="349919"/>
            <a:ext cx="86106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展示</a:t>
            </a:r>
          </a:p>
        </p:txBody>
      </p:sp>
      <p:pic>
        <p:nvPicPr>
          <p:cNvPr id="8" name="图片 7">
            <a:extLst>
              <a:ext uri="{FF2B5EF4-FFF2-40B4-BE49-F238E27FC236}">
                <a16:creationId xmlns:a16="http://schemas.microsoft.com/office/drawing/2014/main" id="{6123670F-4EC5-4DFD-B54E-BA61715F306D}"/>
              </a:ext>
            </a:extLst>
          </p:cNvPr>
          <p:cNvPicPr>
            <a:picLocks noChangeAspect="1"/>
          </p:cNvPicPr>
          <p:nvPr/>
        </p:nvPicPr>
        <p:blipFill>
          <a:blip r:embed="rId4"/>
          <a:stretch>
            <a:fillRect/>
          </a:stretch>
        </p:blipFill>
        <p:spPr>
          <a:xfrm>
            <a:off x="495935" y="1274253"/>
            <a:ext cx="2786518" cy="3501349"/>
          </a:xfrm>
          <a:prstGeom prst="rect">
            <a:avLst/>
          </a:prstGeom>
        </p:spPr>
      </p:pic>
      <p:pic>
        <p:nvPicPr>
          <p:cNvPr id="10" name="图片 9">
            <a:extLst>
              <a:ext uri="{FF2B5EF4-FFF2-40B4-BE49-F238E27FC236}">
                <a16:creationId xmlns:a16="http://schemas.microsoft.com/office/drawing/2014/main" id="{BD15CFD9-3288-4865-BE19-658689EE6A0D}"/>
              </a:ext>
            </a:extLst>
          </p:cNvPr>
          <p:cNvPicPr>
            <a:picLocks noChangeAspect="1"/>
          </p:cNvPicPr>
          <p:nvPr/>
        </p:nvPicPr>
        <p:blipFill>
          <a:blip r:embed="rId5"/>
          <a:stretch>
            <a:fillRect/>
          </a:stretch>
        </p:blipFill>
        <p:spPr>
          <a:xfrm>
            <a:off x="8018281" y="1201334"/>
            <a:ext cx="3604107" cy="3284507"/>
          </a:xfrm>
          <a:prstGeom prst="rect">
            <a:avLst/>
          </a:prstGeom>
        </p:spPr>
      </p:pic>
      <p:pic>
        <p:nvPicPr>
          <p:cNvPr id="12" name="图片 11">
            <a:extLst>
              <a:ext uri="{FF2B5EF4-FFF2-40B4-BE49-F238E27FC236}">
                <a16:creationId xmlns:a16="http://schemas.microsoft.com/office/drawing/2014/main" id="{97F7898A-02FD-42CD-898A-38AB78020B32}"/>
              </a:ext>
            </a:extLst>
          </p:cNvPr>
          <p:cNvPicPr>
            <a:picLocks noChangeAspect="1"/>
          </p:cNvPicPr>
          <p:nvPr/>
        </p:nvPicPr>
        <p:blipFill>
          <a:blip r:embed="rId6"/>
          <a:stretch>
            <a:fillRect/>
          </a:stretch>
        </p:blipFill>
        <p:spPr>
          <a:xfrm>
            <a:off x="3374022" y="3352311"/>
            <a:ext cx="4601217" cy="35056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353856" y="349284"/>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主要功能</a:t>
            </a:r>
          </a:p>
        </p:txBody>
      </p:sp>
      <p:grpSp>
        <p:nvGrpSpPr>
          <p:cNvPr id="8" name="组合 7"/>
          <p:cNvGrpSpPr/>
          <p:nvPr/>
        </p:nvGrpSpPr>
        <p:grpSpPr>
          <a:xfrm>
            <a:off x="3776036" y="1935451"/>
            <a:ext cx="2557424" cy="907751"/>
            <a:chOff x="3666731" y="1984470"/>
            <a:chExt cx="2636520" cy="1447800"/>
          </a:xfrm>
          <a:effectLst>
            <a:outerShdw blurRad="127000" dist="38100" dir="5400000" algn="t" rotWithShape="0">
              <a:prstClr val="black">
                <a:alpha val="40000"/>
              </a:prstClr>
            </a:outerShdw>
          </a:effectLst>
        </p:grpSpPr>
        <p:sp>
          <p:nvSpPr>
            <p:cNvPr id="9" name="任意多边形 8"/>
            <p:cNvSpPr/>
            <p:nvPr/>
          </p:nvSpPr>
          <p:spPr>
            <a:xfrm>
              <a:off x="3666731"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lumMod val="7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5"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0" name="文本框 35"/>
            <p:cNvSpPr txBox="1"/>
            <p:nvPr/>
          </p:nvSpPr>
          <p:spPr>
            <a:xfrm>
              <a:off x="3971726" y="2295162"/>
              <a:ext cx="2230360" cy="826429"/>
            </a:xfrm>
            <a:prstGeom prst="rect">
              <a:avLst/>
            </a:prstGeom>
            <a:noFill/>
            <a:ln w="50800">
              <a:noFill/>
            </a:ln>
          </p:spPr>
          <p:txBody>
            <a:bodyPr wrap="square" rtlCol="0" anchor="ctr">
              <a:spAutoFit/>
            </a:bodyPr>
            <a:lstStyle/>
            <a:p>
              <a:pPr algn="ctr"/>
              <a:r>
                <a:rPr lang="zh-CN" altLang="en-US" sz="4265" b="1"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更新操作</a:t>
              </a:r>
            </a:p>
          </p:txBody>
        </p:sp>
      </p:grpSp>
      <p:grpSp>
        <p:nvGrpSpPr>
          <p:cNvPr id="11" name="组合 10"/>
          <p:cNvGrpSpPr/>
          <p:nvPr/>
        </p:nvGrpSpPr>
        <p:grpSpPr>
          <a:xfrm>
            <a:off x="1393781" y="1935451"/>
            <a:ext cx="2557424" cy="907751"/>
            <a:chOff x="1436370" y="1984470"/>
            <a:chExt cx="2636520" cy="1447800"/>
          </a:xfrm>
          <a:effectLst>
            <a:outerShdw blurRad="127000" dist="38100" dir="5400000" algn="t" rotWithShape="0">
              <a:prstClr val="black">
                <a:alpha val="40000"/>
              </a:prstClr>
            </a:outerShdw>
          </a:effectLst>
        </p:grpSpPr>
        <p:sp>
          <p:nvSpPr>
            <p:cNvPr id="12" name="任意多边形 11"/>
            <p:cNvSpPr/>
            <p:nvPr/>
          </p:nvSpPr>
          <p:spPr>
            <a:xfrm>
              <a:off x="1436370"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lumMod val="75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5"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43"/>
            <p:cNvSpPr txBox="1"/>
            <p:nvPr/>
          </p:nvSpPr>
          <p:spPr>
            <a:xfrm>
              <a:off x="1709209" y="2227304"/>
              <a:ext cx="2293960" cy="962142"/>
            </a:xfrm>
            <a:prstGeom prst="rect">
              <a:avLst/>
            </a:prstGeom>
            <a:noFill/>
            <a:ln w="50800">
              <a:noFill/>
            </a:ln>
          </p:spPr>
          <p:txBody>
            <a:bodyPr wrap="square" rtlCol="0" anchor="ctr">
              <a:spAutoFit/>
            </a:bodyPr>
            <a:lstStyle/>
            <a:p>
              <a:pPr algn="ctr">
                <a:lnSpc>
                  <a:spcPct val="120000"/>
                </a:lnSpc>
              </a:pPr>
              <a:r>
                <a:rPr lang="zh-CN" altLang="en-US" sz="4265" b="1"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删除操作</a:t>
              </a:r>
            </a:p>
          </p:txBody>
        </p:sp>
      </p:grpSp>
      <p:grpSp>
        <p:nvGrpSpPr>
          <p:cNvPr id="14" name="组合 13"/>
          <p:cNvGrpSpPr/>
          <p:nvPr/>
        </p:nvGrpSpPr>
        <p:grpSpPr>
          <a:xfrm>
            <a:off x="8627141" y="1935451"/>
            <a:ext cx="2557424" cy="907751"/>
            <a:chOff x="8127453" y="1984470"/>
            <a:chExt cx="2636520" cy="1447800"/>
          </a:xfrm>
          <a:effectLst>
            <a:outerShdw blurRad="127000" dist="38100" dir="5400000" algn="t" rotWithShape="0">
              <a:prstClr val="black">
                <a:alpha val="40000"/>
              </a:prstClr>
            </a:outerShdw>
          </a:effectLst>
        </p:grpSpPr>
        <p:sp>
          <p:nvSpPr>
            <p:cNvPr id="15" name="任意多边形 14"/>
            <p:cNvSpPr/>
            <p:nvPr/>
          </p:nvSpPr>
          <p:spPr>
            <a:xfrm>
              <a:off x="8127453"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accent1">
                <a:lumMod val="50000"/>
              </a:schemeClr>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5"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文本框 46"/>
            <p:cNvSpPr txBox="1"/>
            <p:nvPr/>
          </p:nvSpPr>
          <p:spPr>
            <a:xfrm>
              <a:off x="8439016" y="2227306"/>
              <a:ext cx="2230360" cy="962142"/>
            </a:xfrm>
            <a:prstGeom prst="rect">
              <a:avLst/>
            </a:prstGeom>
            <a:noFill/>
            <a:ln w="50800">
              <a:noFill/>
            </a:ln>
          </p:spPr>
          <p:txBody>
            <a:bodyPr wrap="square" rtlCol="0" anchor="ctr">
              <a:spAutoFit/>
            </a:bodyPr>
            <a:lstStyle/>
            <a:p>
              <a:pPr algn="ctr">
                <a:lnSpc>
                  <a:spcPct val="120000"/>
                </a:lnSpc>
              </a:pPr>
              <a:r>
                <a:rPr lang="zh-CN" altLang="en-US" sz="4265" b="1"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查找操作</a:t>
              </a:r>
            </a:p>
          </p:txBody>
        </p:sp>
      </p:grpSp>
      <p:grpSp>
        <p:nvGrpSpPr>
          <p:cNvPr id="17" name="组合 16"/>
          <p:cNvGrpSpPr/>
          <p:nvPr/>
        </p:nvGrpSpPr>
        <p:grpSpPr>
          <a:xfrm>
            <a:off x="6201588" y="1935451"/>
            <a:ext cx="2557424" cy="907751"/>
            <a:chOff x="5897092" y="1984470"/>
            <a:chExt cx="2636520" cy="1447800"/>
          </a:xfrm>
          <a:effectLst>
            <a:outerShdw blurRad="127000" dist="38100" dir="5400000" algn="t" rotWithShape="0">
              <a:prstClr val="black">
                <a:alpha val="40000"/>
              </a:prstClr>
            </a:outerShdw>
          </a:effectLst>
        </p:grpSpPr>
        <p:sp>
          <p:nvSpPr>
            <p:cNvPr id="18" name="任意多边形 17"/>
            <p:cNvSpPr/>
            <p:nvPr/>
          </p:nvSpPr>
          <p:spPr>
            <a:xfrm>
              <a:off x="5897092" y="1984470"/>
              <a:ext cx="2636520" cy="1447800"/>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070C0"/>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5" b="1"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19" name="文本框 49"/>
            <p:cNvSpPr txBox="1"/>
            <p:nvPr/>
          </p:nvSpPr>
          <p:spPr>
            <a:xfrm>
              <a:off x="6227711" y="2227309"/>
              <a:ext cx="2205655" cy="962142"/>
            </a:xfrm>
            <a:prstGeom prst="rect">
              <a:avLst/>
            </a:prstGeom>
            <a:noFill/>
            <a:ln w="50800">
              <a:noFill/>
            </a:ln>
          </p:spPr>
          <p:txBody>
            <a:bodyPr wrap="square" rtlCol="0" anchor="ctr">
              <a:spAutoFit/>
            </a:bodyPr>
            <a:lstStyle/>
            <a:p>
              <a:pPr algn="ctr">
                <a:lnSpc>
                  <a:spcPct val="120000"/>
                </a:lnSpc>
              </a:pPr>
              <a:r>
                <a:rPr lang="zh-CN" altLang="en-US" sz="4265" b="1" baseline="-3000" dirty="0">
                  <a:solidFill>
                    <a:schemeClr val="bg1"/>
                  </a:solidFill>
                  <a:latin typeface="Arial" panose="020B0604020202020204" pitchFamily="34" charset="0"/>
                  <a:ea typeface="微软雅黑" panose="020B0503020204020204" pitchFamily="34" charset="-122"/>
                  <a:cs typeface="Arial" panose="020B0604020202020204" pitchFamily="34" charset="0"/>
                </a:rPr>
                <a:t>添加操作</a:t>
              </a:r>
            </a:p>
          </p:txBody>
        </p:sp>
      </p:grpSp>
      <p:sp>
        <p:nvSpPr>
          <p:cNvPr id="20" name="矩形 47"/>
          <p:cNvSpPr>
            <a:spLocks noChangeArrowheads="1"/>
          </p:cNvSpPr>
          <p:nvPr/>
        </p:nvSpPr>
        <p:spPr bwMode="auto">
          <a:xfrm>
            <a:off x="1415072" y="5337775"/>
            <a:ext cx="9385451"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以上操作均是数据库的基本操作</a:t>
            </a:r>
          </a:p>
        </p:txBody>
      </p:sp>
      <p:sp>
        <p:nvSpPr>
          <p:cNvPr id="22" name="矩形 47"/>
          <p:cNvSpPr>
            <a:spLocks noChangeArrowheads="1"/>
          </p:cNvSpPr>
          <p:nvPr/>
        </p:nvSpPr>
        <p:spPr bwMode="auto">
          <a:xfrm>
            <a:off x="1583499" y="3754178"/>
            <a:ext cx="2246983" cy="81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获取用户点击的信息并将其学生</a:t>
            </a:r>
            <a:r>
              <a:rPr lang="en-US" altLang="zh-CN" sz="1335" dirty="0">
                <a:solidFill>
                  <a:schemeClr val="tx1">
                    <a:lumMod val="75000"/>
                    <a:lumOff val="25000"/>
                  </a:schemeClr>
                </a:solidFill>
                <a:sym typeface="微软雅黑" panose="020B0503020204020204" pitchFamily="34" charset="-122"/>
              </a:rPr>
              <a:t>ID</a:t>
            </a:r>
            <a:r>
              <a:rPr lang="zh-CN" altLang="en-US" sz="1335" dirty="0">
                <a:solidFill>
                  <a:schemeClr val="tx1">
                    <a:lumMod val="75000"/>
                    <a:lumOff val="25000"/>
                  </a:schemeClr>
                </a:solidFill>
                <a:sym typeface="微软雅黑" panose="020B0503020204020204" pitchFamily="34" charset="-122"/>
              </a:rPr>
              <a:t>传递给</a:t>
            </a:r>
            <a:r>
              <a:rPr lang="en-US" altLang="zh-CN" sz="1335" dirty="0" err="1">
                <a:solidFill>
                  <a:schemeClr val="tx1">
                    <a:lumMod val="75000"/>
                    <a:lumOff val="25000"/>
                  </a:schemeClr>
                </a:solidFill>
                <a:sym typeface="微软雅黑" panose="020B0503020204020204" pitchFamily="34" charset="-122"/>
              </a:rPr>
              <a:t>SQLfun</a:t>
            </a:r>
            <a:r>
              <a:rPr lang="zh-CN" altLang="en-US" sz="1335" dirty="0">
                <a:solidFill>
                  <a:schemeClr val="tx1">
                    <a:lumMod val="75000"/>
                    <a:lumOff val="25000"/>
                  </a:schemeClr>
                </a:solidFill>
                <a:sym typeface="微软雅黑" panose="020B0503020204020204" pitchFamily="34" charset="-122"/>
              </a:rPr>
              <a:t>中进行删除数据信息操作</a:t>
            </a:r>
          </a:p>
        </p:txBody>
      </p:sp>
      <p:sp>
        <p:nvSpPr>
          <p:cNvPr id="23" name="矩形 22"/>
          <p:cNvSpPr/>
          <p:nvPr/>
        </p:nvSpPr>
        <p:spPr>
          <a:xfrm>
            <a:off x="4936198" y="3275058"/>
            <a:ext cx="245562" cy="338546"/>
          </a:xfrm>
          <a:prstGeom prst="rect">
            <a:avLst/>
          </a:prstGeom>
        </p:spPr>
        <p:txBody>
          <a:bodyPr wrap="none" lIns="91431" tIns="45716" rIns="91431" bIns="45716">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47"/>
          <p:cNvSpPr>
            <a:spLocks noChangeArrowheads="1"/>
          </p:cNvSpPr>
          <p:nvPr/>
        </p:nvSpPr>
        <p:spPr bwMode="auto">
          <a:xfrm>
            <a:off x="3958659" y="3754178"/>
            <a:ext cx="2208679" cy="81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从数据库中查询到要修改的学生，修改后对学生信息数据进行更新操作</a:t>
            </a:r>
          </a:p>
        </p:txBody>
      </p:sp>
      <p:sp>
        <p:nvSpPr>
          <p:cNvPr id="25" name="矩形 24"/>
          <p:cNvSpPr/>
          <p:nvPr/>
        </p:nvSpPr>
        <p:spPr>
          <a:xfrm>
            <a:off x="7351424" y="3275058"/>
            <a:ext cx="245562" cy="338546"/>
          </a:xfrm>
          <a:prstGeom prst="rect">
            <a:avLst/>
          </a:prstGeom>
        </p:spPr>
        <p:txBody>
          <a:bodyPr wrap="none" lIns="91431" tIns="45716" rIns="91431" bIns="45716">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矩形 47"/>
          <p:cNvSpPr>
            <a:spLocks noChangeArrowheads="1"/>
          </p:cNvSpPr>
          <p:nvPr/>
        </p:nvSpPr>
        <p:spPr bwMode="auto">
          <a:xfrm>
            <a:off x="6384034" y="3754178"/>
            <a:ext cx="2228989"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数据库中添加新成员到数据库总存储，实时更新新增加的数据成员！</a:t>
            </a:r>
          </a:p>
        </p:txBody>
      </p:sp>
      <p:sp>
        <p:nvSpPr>
          <p:cNvPr id="27" name="矩形 26"/>
          <p:cNvSpPr/>
          <p:nvPr/>
        </p:nvSpPr>
        <p:spPr>
          <a:xfrm>
            <a:off x="9724298" y="3275058"/>
            <a:ext cx="245562" cy="338546"/>
          </a:xfrm>
          <a:prstGeom prst="rect">
            <a:avLst/>
          </a:prstGeom>
        </p:spPr>
        <p:txBody>
          <a:bodyPr wrap="none" lIns="91431" tIns="45716" rIns="91431" bIns="45716">
            <a:spAutoFit/>
          </a:bodyPr>
          <a:lstStyle/>
          <a:p>
            <a:pPr algn="ct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47"/>
          <p:cNvSpPr>
            <a:spLocks noChangeArrowheads="1"/>
          </p:cNvSpPr>
          <p:nvPr/>
        </p:nvSpPr>
        <p:spPr bwMode="auto">
          <a:xfrm>
            <a:off x="8784300" y="3754178"/>
            <a:ext cx="220824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335" dirty="0">
                <a:solidFill>
                  <a:schemeClr val="tx1">
                    <a:lumMod val="75000"/>
                    <a:lumOff val="25000"/>
                  </a:schemeClr>
                </a:solidFill>
                <a:sym typeface="微软雅黑" panose="020B0503020204020204" pitchFamily="34" charset="-122"/>
              </a:rPr>
              <a:t>数据库中查找到需要获取的信息，并实时的显示在用户窗体上！</a:t>
            </a:r>
          </a:p>
        </p:txBody>
      </p:sp>
      <p:cxnSp>
        <p:nvCxnSpPr>
          <p:cNvPr id="29" name="直接连接符 8"/>
          <p:cNvCxnSpPr/>
          <p:nvPr/>
        </p:nvCxnSpPr>
        <p:spPr>
          <a:xfrm>
            <a:off x="1427847" y="5215429"/>
            <a:ext cx="93599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0"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par>
                          <p:cTn id="12" fill="hold">
                            <p:stCondLst>
                              <p:cond delay="2750"/>
                            </p:stCondLst>
                            <p:childTnLst>
                              <p:par>
                                <p:cTn id="13" presetID="2" presetClass="entr" presetSubtype="8"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400" fill="hold"/>
                                        <p:tgtEl>
                                          <p:spTgt spid="11"/>
                                        </p:tgtEl>
                                        <p:attrNameLst>
                                          <p:attrName>ppt_x</p:attrName>
                                        </p:attrNameLst>
                                      </p:cBhvr>
                                      <p:tavLst>
                                        <p:tav tm="0">
                                          <p:val>
                                            <p:strVal val="0-#ppt_w/2"/>
                                          </p:val>
                                        </p:tav>
                                        <p:tav tm="100000">
                                          <p:val>
                                            <p:strVal val="#ppt_x"/>
                                          </p:val>
                                        </p:tav>
                                      </p:tavLst>
                                    </p:anim>
                                    <p:anim calcmode="lin" valueType="num">
                                      <p:cBhvr additive="base">
                                        <p:cTn id="16" dur="400" fill="hold"/>
                                        <p:tgtEl>
                                          <p:spTgt spid="11"/>
                                        </p:tgtEl>
                                        <p:attrNameLst>
                                          <p:attrName>ppt_y</p:attrName>
                                        </p:attrNameLst>
                                      </p:cBhvr>
                                      <p:tavLst>
                                        <p:tav tm="0">
                                          <p:val>
                                            <p:strVal val="#ppt_y"/>
                                          </p:val>
                                        </p:tav>
                                        <p:tav tm="100000">
                                          <p:val>
                                            <p:strVal val="#ppt_y"/>
                                          </p:val>
                                        </p:tav>
                                      </p:tavLst>
                                    </p:anim>
                                  </p:childTnLst>
                                </p:cTn>
                              </p:par>
                              <p:par>
                                <p:cTn id="17" presetID="12" presetClass="entr" presetSubtype="1" fill="hold" grpId="0" nodeType="withEffect">
                                  <p:stCondLst>
                                    <p:cond delay="50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400"/>
                                        <p:tgtEl>
                                          <p:spTgt spid="22"/>
                                        </p:tgtEl>
                                        <p:attrNameLst>
                                          <p:attrName>ppt_y</p:attrName>
                                        </p:attrNameLst>
                                      </p:cBhvr>
                                      <p:tavLst>
                                        <p:tav tm="0">
                                          <p:val>
                                            <p:strVal val="#ppt_y-#ppt_h*1.125000"/>
                                          </p:val>
                                        </p:tav>
                                        <p:tav tm="100000">
                                          <p:val>
                                            <p:strVal val="#ppt_y"/>
                                          </p:val>
                                        </p:tav>
                                      </p:tavLst>
                                    </p:anim>
                                    <p:animEffect transition="in" filter="wipe(down)">
                                      <p:cBhvr>
                                        <p:cTn id="20" dur="400"/>
                                        <p:tgtEl>
                                          <p:spTgt spid="22"/>
                                        </p:tgtEl>
                                      </p:cBhvr>
                                    </p:animEffect>
                                  </p:childTnLst>
                                </p:cTn>
                              </p:par>
                            </p:childTnLst>
                          </p:cTn>
                        </p:par>
                        <p:par>
                          <p:cTn id="21" fill="hold">
                            <p:stCondLst>
                              <p:cond delay="3650"/>
                            </p:stCondLst>
                            <p:childTnLst>
                              <p:par>
                                <p:cTn id="22" presetID="12" presetClass="entr" presetSubtype="8"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400"/>
                                        <p:tgtEl>
                                          <p:spTgt spid="8"/>
                                        </p:tgtEl>
                                        <p:attrNameLst>
                                          <p:attrName>ppt_x</p:attrName>
                                        </p:attrNameLst>
                                      </p:cBhvr>
                                      <p:tavLst>
                                        <p:tav tm="0">
                                          <p:val>
                                            <p:strVal val="#ppt_x-#ppt_w*1.125000"/>
                                          </p:val>
                                        </p:tav>
                                        <p:tav tm="100000">
                                          <p:val>
                                            <p:strVal val="#ppt_x"/>
                                          </p:val>
                                        </p:tav>
                                      </p:tavLst>
                                    </p:anim>
                                    <p:animEffect transition="in" filter="wipe(right)">
                                      <p:cBhvr>
                                        <p:cTn id="25" dur="400"/>
                                        <p:tgtEl>
                                          <p:spTgt spid="8"/>
                                        </p:tgtEl>
                                      </p:cBhvr>
                                    </p:animEffect>
                                  </p:childTnLst>
                                </p:cTn>
                              </p:par>
                              <p:par>
                                <p:cTn id="26" presetID="12" presetClass="entr" presetSubtype="1" fill="hold" grpId="0" nodeType="withEffect">
                                  <p:stCondLst>
                                    <p:cond delay="5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400"/>
                                        <p:tgtEl>
                                          <p:spTgt spid="23"/>
                                        </p:tgtEl>
                                        <p:attrNameLst>
                                          <p:attrName>ppt_y</p:attrName>
                                        </p:attrNameLst>
                                      </p:cBhvr>
                                      <p:tavLst>
                                        <p:tav tm="0">
                                          <p:val>
                                            <p:strVal val="#ppt_y-#ppt_h*1.125000"/>
                                          </p:val>
                                        </p:tav>
                                        <p:tav tm="100000">
                                          <p:val>
                                            <p:strVal val="#ppt_y"/>
                                          </p:val>
                                        </p:tav>
                                      </p:tavLst>
                                    </p:anim>
                                    <p:animEffect transition="in" filter="wipe(down)">
                                      <p:cBhvr>
                                        <p:cTn id="29" dur="400"/>
                                        <p:tgtEl>
                                          <p:spTgt spid="23"/>
                                        </p:tgtEl>
                                      </p:cBhvr>
                                    </p:animEffect>
                                  </p:childTnLst>
                                </p:cTn>
                              </p:par>
                              <p:par>
                                <p:cTn id="30" presetID="12" presetClass="entr" presetSubtype="1" fill="hold" grpId="0" nodeType="withEffect">
                                  <p:stCondLst>
                                    <p:cond delay="50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400"/>
                                        <p:tgtEl>
                                          <p:spTgt spid="24"/>
                                        </p:tgtEl>
                                        <p:attrNameLst>
                                          <p:attrName>ppt_y</p:attrName>
                                        </p:attrNameLst>
                                      </p:cBhvr>
                                      <p:tavLst>
                                        <p:tav tm="0">
                                          <p:val>
                                            <p:strVal val="#ppt_y-#ppt_h*1.125000"/>
                                          </p:val>
                                        </p:tav>
                                        <p:tav tm="100000">
                                          <p:val>
                                            <p:strVal val="#ppt_y"/>
                                          </p:val>
                                        </p:tav>
                                      </p:tavLst>
                                    </p:anim>
                                    <p:animEffect transition="in" filter="wipe(down)">
                                      <p:cBhvr>
                                        <p:cTn id="33" dur="400"/>
                                        <p:tgtEl>
                                          <p:spTgt spid="24"/>
                                        </p:tgtEl>
                                      </p:cBhvr>
                                    </p:animEffect>
                                  </p:childTnLst>
                                </p:cTn>
                              </p:par>
                            </p:childTnLst>
                          </p:cTn>
                        </p:par>
                        <p:par>
                          <p:cTn id="34" fill="hold">
                            <p:stCondLst>
                              <p:cond delay="4550"/>
                            </p:stCondLst>
                            <p:childTnLst>
                              <p:par>
                                <p:cTn id="35" presetID="12" presetClass="entr" presetSubtype="8" fill="hold" nodeType="after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400"/>
                                        <p:tgtEl>
                                          <p:spTgt spid="17"/>
                                        </p:tgtEl>
                                        <p:attrNameLst>
                                          <p:attrName>ppt_x</p:attrName>
                                        </p:attrNameLst>
                                      </p:cBhvr>
                                      <p:tavLst>
                                        <p:tav tm="0">
                                          <p:val>
                                            <p:strVal val="#ppt_x-#ppt_w*1.125000"/>
                                          </p:val>
                                        </p:tav>
                                        <p:tav tm="100000">
                                          <p:val>
                                            <p:strVal val="#ppt_x"/>
                                          </p:val>
                                        </p:tav>
                                      </p:tavLst>
                                    </p:anim>
                                    <p:animEffect transition="in" filter="wipe(right)">
                                      <p:cBhvr>
                                        <p:cTn id="38" dur="400"/>
                                        <p:tgtEl>
                                          <p:spTgt spid="17"/>
                                        </p:tgtEl>
                                      </p:cBhvr>
                                    </p:animEffect>
                                  </p:childTnLst>
                                </p:cTn>
                              </p:par>
                              <p:par>
                                <p:cTn id="39" presetID="12" presetClass="entr" presetSubtype="1" fill="hold" grpId="0" nodeType="withEffect">
                                  <p:stCondLst>
                                    <p:cond delay="500"/>
                                  </p:stCondLst>
                                  <p:childTnLst>
                                    <p:set>
                                      <p:cBhvr>
                                        <p:cTn id="40" dur="1" fill="hold">
                                          <p:stCondLst>
                                            <p:cond delay="0"/>
                                          </p:stCondLst>
                                        </p:cTn>
                                        <p:tgtEl>
                                          <p:spTgt spid="25"/>
                                        </p:tgtEl>
                                        <p:attrNameLst>
                                          <p:attrName>style.visibility</p:attrName>
                                        </p:attrNameLst>
                                      </p:cBhvr>
                                      <p:to>
                                        <p:strVal val="visible"/>
                                      </p:to>
                                    </p:set>
                                    <p:anim calcmode="lin" valueType="num">
                                      <p:cBhvr additive="base">
                                        <p:cTn id="41" dur="400"/>
                                        <p:tgtEl>
                                          <p:spTgt spid="25"/>
                                        </p:tgtEl>
                                        <p:attrNameLst>
                                          <p:attrName>ppt_y</p:attrName>
                                        </p:attrNameLst>
                                      </p:cBhvr>
                                      <p:tavLst>
                                        <p:tav tm="0">
                                          <p:val>
                                            <p:strVal val="#ppt_y-#ppt_h*1.125000"/>
                                          </p:val>
                                        </p:tav>
                                        <p:tav tm="100000">
                                          <p:val>
                                            <p:strVal val="#ppt_y"/>
                                          </p:val>
                                        </p:tav>
                                      </p:tavLst>
                                    </p:anim>
                                    <p:animEffect transition="in" filter="wipe(down)">
                                      <p:cBhvr>
                                        <p:cTn id="42" dur="400"/>
                                        <p:tgtEl>
                                          <p:spTgt spid="25"/>
                                        </p:tgtEl>
                                      </p:cBhvr>
                                    </p:animEffect>
                                  </p:childTnLst>
                                </p:cTn>
                              </p:par>
                              <p:par>
                                <p:cTn id="43" presetID="12" presetClass="entr" presetSubtype="1"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 calcmode="lin" valueType="num">
                                      <p:cBhvr additive="base">
                                        <p:cTn id="45" dur="400"/>
                                        <p:tgtEl>
                                          <p:spTgt spid="26"/>
                                        </p:tgtEl>
                                        <p:attrNameLst>
                                          <p:attrName>ppt_y</p:attrName>
                                        </p:attrNameLst>
                                      </p:cBhvr>
                                      <p:tavLst>
                                        <p:tav tm="0">
                                          <p:val>
                                            <p:strVal val="#ppt_y-#ppt_h*1.125000"/>
                                          </p:val>
                                        </p:tav>
                                        <p:tav tm="100000">
                                          <p:val>
                                            <p:strVal val="#ppt_y"/>
                                          </p:val>
                                        </p:tav>
                                      </p:tavLst>
                                    </p:anim>
                                    <p:animEffect transition="in" filter="wipe(down)">
                                      <p:cBhvr>
                                        <p:cTn id="46" dur="400"/>
                                        <p:tgtEl>
                                          <p:spTgt spid="26"/>
                                        </p:tgtEl>
                                      </p:cBhvr>
                                    </p:animEffect>
                                  </p:childTnLst>
                                </p:cTn>
                              </p:par>
                            </p:childTnLst>
                          </p:cTn>
                        </p:par>
                        <p:par>
                          <p:cTn id="47" fill="hold">
                            <p:stCondLst>
                              <p:cond delay="5450"/>
                            </p:stCondLst>
                            <p:childTnLst>
                              <p:par>
                                <p:cTn id="48" presetID="1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400"/>
                                        <p:tgtEl>
                                          <p:spTgt spid="14"/>
                                        </p:tgtEl>
                                        <p:attrNameLst>
                                          <p:attrName>ppt_x</p:attrName>
                                        </p:attrNameLst>
                                      </p:cBhvr>
                                      <p:tavLst>
                                        <p:tav tm="0">
                                          <p:val>
                                            <p:strVal val="#ppt_x-#ppt_w*1.125000"/>
                                          </p:val>
                                        </p:tav>
                                        <p:tav tm="100000">
                                          <p:val>
                                            <p:strVal val="#ppt_x"/>
                                          </p:val>
                                        </p:tav>
                                      </p:tavLst>
                                    </p:anim>
                                    <p:animEffect transition="in" filter="wipe(right)">
                                      <p:cBhvr>
                                        <p:cTn id="51" dur="400"/>
                                        <p:tgtEl>
                                          <p:spTgt spid="14"/>
                                        </p:tgtEl>
                                      </p:cBhvr>
                                    </p:animEffect>
                                  </p:childTnLst>
                                </p:cTn>
                              </p:par>
                              <p:par>
                                <p:cTn id="52" presetID="12" presetClass="entr" presetSubtype="1" fill="hold" grpId="0" nodeType="withEffect">
                                  <p:stCondLst>
                                    <p:cond delay="500"/>
                                  </p:stCondLst>
                                  <p:childTnLst>
                                    <p:set>
                                      <p:cBhvr>
                                        <p:cTn id="53" dur="1" fill="hold">
                                          <p:stCondLst>
                                            <p:cond delay="0"/>
                                          </p:stCondLst>
                                        </p:cTn>
                                        <p:tgtEl>
                                          <p:spTgt spid="27"/>
                                        </p:tgtEl>
                                        <p:attrNameLst>
                                          <p:attrName>style.visibility</p:attrName>
                                        </p:attrNameLst>
                                      </p:cBhvr>
                                      <p:to>
                                        <p:strVal val="visible"/>
                                      </p:to>
                                    </p:set>
                                    <p:anim calcmode="lin" valueType="num">
                                      <p:cBhvr additive="base">
                                        <p:cTn id="54" dur="400"/>
                                        <p:tgtEl>
                                          <p:spTgt spid="27"/>
                                        </p:tgtEl>
                                        <p:attrNameLst>
                                          <p:attrName>ppt_y</p:attrName>
                                        </p:attrNameLst>
                                      </p:cBhvr>
                                      <p:tavLst>
                                        <p:tav tm="0">
                                          <p:val>
                                            <p:strVal val="#ppt_y-#ppt_h*1.125000"/>
                                          </p:val>
                                        </p:tav>
                                        <p:tav tm="100000">
                                          <p:val>
                                            <p:strVal val="#ppt_y"/>
                                          </p:val>
                                        </p:tav>
                                      </p:tavLst>
                                    </p:anim>
                                    <p:animEffect transition="in" filter="wipe(down)">
                                      <p:cBhvr>
                                        <p:cTn id="55" dur="400"/>
                                        <p:tgtEl>
                                          <p:spTgt spid="27"/>
                                        </p:tgtEl>
                                      </p:cBhvr>
                                    </p:animEffect>
                                  </p:childTnLst>
                                </p:cTn>
                              </p:par>
                              <p:par>
                                <p:cTn id="56" presetID="12" presetClass="entr" presetSubtype="1" fill="hold" grpId="0" nodeType="withEffect">
                                  <p:stCondLst>
                                    <p:cond delay="500"/>
                                  </p:stCondLst>
                                  <p:childTnLst>
                                    <p:set>
                                      <p:cBhvr>
                                        <p:cTn id="57" dur="1" fill="hold">
                                          <p:stCondLst>
                                            <p:cond delay="0"/>
                                          </p:stCondLst>
                                        </p:cTn>
                                        <p:tgtEl>
                                          <p:spTgt spid="28"/>
                                        </p:tgtEl>
                                        <p:attrNameLst>
                                          <p:attrName>style.visibility</p:attrName>
                                        </p:attrNameLst>
                                      </p:cBhvr>
                                      <p:to>
                                        <p:strVal val="visible"/>
                                      </p:to>
                                    </p:set>
                                    <p:anim calcmode="lin" valueType="num">
                                      <p:cBhvr additive="base">
                                        <p:cTn id="58" dur="400"/>
                                        <p:tgtEl>
                                          <p:spTgt spid="28"/>
                                        </p:tgtEl>
                                        <p:attrNameLst>
                                          <p:attrName>ppt_y</p:attrName>
                                        </p:attrNameLst>
                                      </p:cBhvr>
                                      <p:tavLst>
                                        <p:tav tm="0">
                                          <p:val>
                                            <p:strVal val="#ppt_y-#ppt_h*1.125000"/>
                                          </p:val>
                                        </p:tav>
                                        <p:tav tm="100000">
                                          <p:val>
                                            <p:strVal val="#ppt_y"/>
                                          </p:val>
                                        </p:tav>
                                      </p:tavLst>
                                    </p:anim>
                                    <p:animEffect transition="in" filter="wipe(down)">
                                      <p:cBhvr>
                                        <p:cTn id="59" dur="400"/>
                                        <p:tgtEl>
                                          <p:spTgt spid="28"/>
                                        </p:tgtEl>
                                      </p:cBhvr>
                                    </p:animEffect>
                                  </p:childTnLst>
                                </p:cTn>
                              </p:par>
                            </p:childTnLst>
                          </p:cTn>
                        </p:par>
                        <p:par>
                          <p:cTn id="60" fill="hold">
                            <p:stCondLst>
                              <p:cond delay="6350"/>
                            </p:stCondLst>
                            <p:childTnLst>
                              <p:par>
                                <p:cTn id="61" presetID="16" presetClass="entr" presetSubtype="37"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arn(outVertical)">
                                      <p:cBhvr>
                                        <p:cTn id="63" dur="750"/>
                                        <p:tgtEl>
                                          <p:spTgt spid="29"/>
                                        </p:tgtEl>
                                      </p:cBhvr>
                                    </p:animEffect>
                                  </p:childTnLst>
                                </p:cTn>
                              </p:par>
                              <p:par>
                                <p:cTn id="64" presetID="53" presetClass="entr" presetSubtype="16" fill="hold" grpId="0" nodeType="withEffect">
                                  <p:stCondLst>
                                    <p:cond delay="25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childTnLst>
                                </p:cTn>
                              </p:par>
                            </p:childTnLst>
                          </p:cTn>
                        </p:par>
                        <p:par>
                          <p:cTn id="69" fill="hold">
                            <p:stCondLst>
                              <p:cond delay="7100"/>
                            </p:stCondLst>
                            <p:childTnLst>
                              <p:par>
                                <p:cTn id="70" presetID="53" presetClass="entr" presetSubtype="16" fill="hold" grpId="0" nodeType="afterEffect">
                                  <p:stCondLst>
                                    <p:cond delay="0"/>
                                  </p:stCondLst>
                                  <p:iterate type="lt">
                                    <p:tmPct val="10000"/>
                                  </p:iterate>
                                  <p:childTnLst>
                                    <p:set>
                                      <p:cBhvr>
                                        <p:cTn id="71" dur="1" fill="hold">
                                          <p:stCondLst>
                                            <p:cond delay="0"/>
                                          </p:stCondLst>
                                        </p:cTn>
                                        <p:tgtEl>
                                          <p:spTgt spid="30"/>
                                        </p:tgtEl>
                                        <p:attrNameLst>
                                          <p:attrName>style.visibility</p:attrName>
                                        </p:attrNameLst>
                                      </p:cBhvr>
                                      <p:to>
                                        <p:strVal val="visible"/>
                                      </p:to>
                                    </p:set>
                                    <p:anim calcmode="lin" valueType="num">
                                      <p:cBhvr>
                                        <p:cTn id="72" dur="650" fill="hold"/>
                                        <p:tgtEl>
                                          <p:spTgt spid="30"/>
                                        </p:tgtEl>
                                        <p:attrNameLst>
                                          <p:attrName>ppt_w</p:attrName>
                                        </p:attrNameLst>
                                      </p:cBhvr>
                                      <p:tavLst>
                                        <p:tav tm="0">
                                          <p:val>
                                            <p:fltVal val="0"/>
                                          </p:val>
                                        </p:tav>
                                        <p:tav tm="100000">
                                          <p:val>
                                            <p:strVal val="#ppt_w"/>
                                          </p:val>
                                        </p:tav>
                                      </p:tavLst>
                                    </p:anim>
                                    <p:anim calcmode="lin" valueType="num">
                                      <p:cBhvr>
                                        <p:cTn id="73" dur="650" fill="hold"/>
                                        <p:tgtEl>
                                          <p:spTgt spid="30"/>
                                        </p:tgtEl>
                                        <p:attrNameLst>
                                          <p:attrName>ppt_h</p:attrName>
                                        </p:attrNameLst>
                                      </p:cBhvr>
                                      <p:tavLst>
                                        <p:tav tm="0">
                                          <p:val>
                                            <p:fltVal val="0"/>
                                          </p:val>
                                        </p:tav>
                                        <p:tav tm="100000">
                                          <p:val>
                                            <p:strVal val="#ppt_h"/>
                                          </p:val>
                                        </p:tav>
                                      </p:tavLst>
                                    </p:anim>
                                    <p:animEffect transition="in" filter="fade">
                                      <p:cBhvr>
                                        <p:cTn id="74" dur="6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p:bldP spid="22" grpId="0"/>
      <p:bldP spid="23" grpId="0"/>
      <p:bldP spid="24" grpId="0"/>
      <p:bldP spid="25" grpId="0"/>
      <p:bldP spid="26" grpId="0"/>
      <p:bldP spid="27" grpId="0"/>
      <p:bldP spid="28" grpId="0"/>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223681" y="349919"/>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代码展示</a:t>
            </a:r>
          </a:p>
        </p:txBody>
      </p:sp>
      <p:sp>
        <p:nvSpPr>
          <p:cNvPr id="2" name="文本框 1"/>
          <p:cNvSpPr txBox="1"/>
          <p:nvPr/>
        </p:nvSpPr>
        <p:spPr>
          <a:xfrm>
            <a:off x="642620" y="1566545"/>
            <a:ext cx="14365792" cy="4264309"/>
          </a:xfrm>
          <a:prstGeom prst="rect">
            <a:avLst/>
          </a:prstGeom>
          <a:noFill/>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public </a:t>
            </a:r>
            <a:r>
              <a:rPr lang="en-US" altLang="zh-CN" sz="1400" dirty="0" err="1">
                <a:latin typeface="Arial" panose="020B0604020202020204" pitchFamily="34" charset="0"/>
                <a:ea typeface="微软雅黑" panose="020B0503020204020204" pitchFamily="34" charset="-122"/>
              </a:rPr>
              <a:t>boolean</a:t>
            </a: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addStudent</a:t>
            </a:r>
            <a:r>
              <a:rPr lang="en-US" altLang="zh-CN" sz="1400" dirty="0">
                <a:latin typeface="Arial" panose="020B0604020202020204" pitchFamily="34" charset="0"/>
                <a:ea typeface="微软雅黑" panose="020B0503020204020204" pitchFamily="34" charset="-122"/>
              </a:rPr>
              <a:t>(Student student){</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boolean</a:t>
            </a:r>
            <a:r>
              <a:rPr lang="en-US" altLang="zh-CN" sz="1400" dirty="0">
                <a:latin typeface="Arial" panose="020B0604020202020204" pitchFamily="34" charset="0"/>
                <a:ea typeface="微软雅黑" panose="020B0503020204020204" pitchFamily="34" charset="-122"/>
              </a:rPr>
              <a:t> b = true;</a:t>
            </a:r>
          </a:p>
          <a:p>
            <a:pPr>
              <a:lnSpc>
                <a:spcPct val="130000"/>
              </a:lnSpc>
            </a:pPr>
            <a:r>
              <a:rPr lang="en-US" altLang="zh-CN" sz="1400" dirty="0">
                <a:latin typeface="Arial" panose="020B0604020202020204" pitchFamily="34" charset="0"/>
                <a:ea typeface="微软雅黑" panose="020B0503020204020204" pitchFamily="34" charset="-122"/>
              </a:rPr>
              <a:t>	try {</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a:t>
            </a:r>
            <a:r>
              <a:rPr lang="en-US" altLang="zh-CN" sz="1400" dirty="0">
                <a:latin typeface="Arial" panose="020B0604020202020204" pitchFamily="34" charset="0"/>
                <a:ea typeface="微软雅黑" panose="020B0503020204020204" pitchFamily="34" charset="-122"/>
              </a:rPr>
              <a:t> = </a:t>
            </a:r>
            <a:r>
              <a:rPr lang="en-US" altLang="zh-CN" sz="1400" dirty="0" err="1">
                <a:latin typeface="Arial" panose="020B0604020202020204" pitchFamily="34" charset="0"/>
                <a:ea typeface="微软雅黑" panose="020B0503020204020204" pitchFamily="34" charset="-122"/>
              </a:rPr>
              <a:t>ct.prepareStatement</a:t>
            </a:r>
            <a:r>
              <a:rPr lang="en-US" altLang="zh-CN" sz="1400" dirty="0">
                <a:latin typeface="Arial" panose="020B0604020202020204" pitchFamily="34" charset="0"/>
                <a:ea typeface="微软雅黑" panose="020B0503020204020204" pitchFamily="34" charset="-122"/>
              </a:rPr>
              <a:t>("insert into </a:t>
            </a:r>
            <a:r>
              <a:rPr lang="en-US" altLang="zh-CN" sz="1400" dirty="0" err="1">
                <a:latin typeface="Arial" panose="020B0604020202020204" pitchFamily="34" charset="0"/>
                <a:ea typeface="微软雅黑" panose="020B0503020204020204" pitchFamily="34" charset="-122"/>
              </a:rPr>
              <a:t>tb_Student</a:t>
            </a:r>
            <a:r>
              <a:rPr lang="en-US" altLang="zh-CN" sz="1400" dirty="0">
                <a:latin typeface="Arial" panose="020B0604020202020204" pitchFamily="34" charset="0"/>
                <a:ea typeface="微软雅黑" panose="020B0503020204020204" pitchFamily="34" charset="-122"/>
              </a:rPr>
              <a:t>(Student_Id,StudeTelphone,Classe,Grade,,Major_Name,Department_Name) values(?,?,?,?,?,?,?,?,?,?,?)");</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ps.setString</a:t>
            </a:r>
            <a:r>
              <a:rPr lang="en-US" altLang="zh-CN" sz="1400" dirty="0">
                <a:latin typeface="Arial" panose="020B0604020202020204" pitchFamily="34" charset="0"/>
                <a:ea typeface="微软雅黑" panose="020B0503020204020204" pitchFamily="34" charset="-122"/>
              </a:rPr>
              <a:t>(10, </a:t>
            </a:r>
            <a:r>
              <a:rPr lang="en-US" altLang="zh-CN" sz="1400" dirty="0" err="1">
                <a:latin typeface="Arial" panose="020B0604020202020204" pitchFamily="34" charset="0"/>
                <a:ea typeface="微软雅黑" panose="020B0503020204020204" pitchFamily="34" charset="-122"/>
              </a:rPr>
              <a:t>student.getMajor_Name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ps.setString</a:t>
            </a:r>
            <a:r>
              <a:rPr lang="en-US" altLang="zh-CN" sz="1400" dirty="0">
                <a:latin typeface="Arial" panose="020B0604020202020204" pitchFamily="34" charset="0"/>
                <a:ea typeface="微软雅黑" panose="020B0503020204020204" pitchFamily="34" charset="-122"/>
              </a:rPr>
              <a:t>(11, </a:t>
            </a:r>
            <a:r>
              <a:rPr lang="en-US" altLang="zh-CN" sz="1400" dirty="0" err="1">
                <a:latin typeface="Arial" panose="020B0604020202020204" pitchFamily="34" charset="0"/>
                <a:ea typeface="微软雅黑" panose="020B0503020204020204" pitchFamily="34" charset="-122"/>
              </a:rPr>
              <a:t>student.getDepartment_Name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if(</a:t>
            </a:r>
            <a:r>
              <a:rPr lang="en-US" altLang="zh-CN" sz="1400" dirty="0" err="1">
                <a:latin typeface="Arial" panose="020B0604020202020204" pitchFamily="34" charset="0"/>
                <a:ea typeface="微软雅黑" panose="020B0503020204020204" pitchFamily="34" charset="-122"/>
              </a:rPr>
              <a:t>ps.executeUpdate</a:t>
            </a:r>
            <a:r>
              <a:rPr lang="en-US" altLang="zh-CN" sz="1400" dirty="0">
                <a:latin typeface="Arial" panose="020B0604020202020204" pitchFamily="34" charset="0"/>
                <a:ea typeface="微软雅黑" panose="020B0503020204020204" pitchFamily="34" charset="-122"/>
              </a:rPr>
              <a:t>()!=1){</a:t>
            </a:r>
          </a:p>
          <a:p>
            <a:pPr>
              <a:lnSpc>
                <a:spcPct val="130000"/>
              </a:lnSpc>
            </a:pPr>
            <a:r>
              <a:rPr lang="en-US" altLang="zh-CN" sz="1400" dirty="0">
                <a:latin typeface="Arial" panose="020B0604020202020204" pitchFamily="34" charset="0"/>
                <a:ea typeface="微软雅黑" panose="020B0503020204020204" pitchFamily="34" charset="-122"/>
              </a:rPr>
              <a:t>				b = false;</a:t>
            </a:r>
          </a:p>
          <a:p>
            <a:pPr>
              <a:lnSpc>
                <a:spcPct val="130000"/>
              </a:lnSpc>
            </a:pPr>
            <a:r>
              <a:rPr lang="en-US" altLang="zh-CN" sz="1400" dirty="0">
                <a:latin typeface="Arial" panose="020B0604020202020204" pitchFamily="34" charset="0"/>
                <a:ea typeface="微软雅黑" panose="020B0503020204020204" pitchFamily="34" charset="-122"/>
              </a:rPr>
              <a:t>			}</a:t>
            </a:r>
          </a:p>
          <a:p>
            <a:pPr>
              <a:lnSpc>
                <a:spcPct val="130000"/>
              </a:lnSpc>
            </a:pPr>
            <a:r>
              <a:rPr lang="en-US" altLang="zh-CN" sz="1400" dirty="0">
                <a:latin typeface="Arial" panose="020B0604020202020204" pitchFamily="34" charset="0"/>
                <a:ea typeface="微软雅黑" panose="020B0503020204020204" pitchFamily="34" charset="-122"/>
              </a:rPr>
              <a:t>		} catch (</a:t>
            </a:r>
            <a:r>
              <a:rPr lang="en-US" altLang="zh-CN" sz="1400" dirty="0" err="1">
                <a:latin typeface="Arial" panose="020B0604020202020204" pitchFamily="34" charset="0"/>
                <a:ea typeface="微软雅黑" panose="020B0503020204020204" pitchFamily="34" charset="-122"/>
              </a:rPr>
              <a:t>SQLException</a:t>
            </a:r>
            <a:r>
              <a:rPr lang="en-US" altLang="zh-CN" sz="1400" dirty="0">
                <a:latin typeface="Arial" panose="020B0604020202020204" pitchFamily="34" charset="0"/>
                <a:ea typeface="微软雅黑" panose="020B0503020204020204" pitchFamily="34" charset="-122"/>
              </a:rPr>
              <a:t> e) {</a:t>
            </a:r>
          </a:p>
          <a:p>
            <a:pPr>
              <a:lnSpc>
                <a:spcPct val="130000"/>
              </a:lnSpc>
            </a:pPr>
            <a:r>
              <a:rPr lang="en-US" altLang="zh-CN" sz="1400" dirty="0">
                <a:latin typeface="Arial" panose="020B0604020202020204" pitchFamily="34" charset="0"/>
                <a:ea typeface="微软雅黑" panose="020B0503020204020204" pitchFamily="34" charset="-122"/>
              </a:rPr>
              <a:t>		b = false;</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e.printStackTrace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a:t>
            </a:r>
          </a:p>
          <a:p>
            <a:pPr>
              <a:lnSpc>
                <a:spcPct val="130000"/>
              </a:lnSpc>
            </a:pPr>
            <a:r>
              <a:rPr lang="en-US" altLang="zh-CN" sz="1400" dirty="0">
                <a:latin typeface="Arial" panose="020B0604020202020204" pitchFamily="34" charset="0"/>
                <a:ea typeface="微软雅黑" panose="020B0503020204020204" pitchFamily="34" charset="-122"/>
              </a:rPr>
              <a:t>		return b;</a:t>
            </a:r>
          </a:p>
          <a:p>
            <a:pPr>
              <a:lnSpc>
                <a:spcPct val="130000"/>
              </a:lnSpc>
            </a:pPr>
            <a:r>
              <a:rPr lang="en-US" altLang="zh-CN" sz="1400" dirty="0">
                <a:latin typeface="Arial" panose="020B0604020202020204" pitchFamily="34" charset="0"/>
                <a:ea typeface="微软雅黑" panose="020B0503020204020204" pitchFamily="34" charset="-122"/>
              </a:rPr>
              <a:t>	}</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2"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2" grpId="1"/>
      <p:bldP spid="2" grpId="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223681" y="349919"/>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代码展示</a:t>
            </a:r>
          </a:p>
        </p:txBody>
      </p:sp>
      <p:sp>
        <p:nvSpPr>
          <p:cNvPr id="8" name="文本框 7"/>
          <p:cNvSpPr txBox="1"/>
          <p:nvPr/>
        </p:nvSpPr>
        <p:spPr>
          <a:xfrm>
            <a:off x="-5080" y="1685290"/>
            <a:ext cx="9321783" cy="4264309"/>
          </a:xfrm>
          <a:prstGeom prst="rect">
            <a:avLst/>
          </a:prstGeom>
          <a:noFill/>
        </p:spPr>
        <p:txBody>
          <a:bodyPr wrap="none" rtlCol="0">
            <a:spAutoFit/>
          </a:bodyPr>
          <a:lstStyle/>
          <a:p>
            <a:pPr>
              <a:lnSpc>
                <a:spcPct val="130000"/>
              </a:lnSpc>
            </a:pPr>
            <a:r>
              <a:rPr lang="zh-CN" altLang="en-US" sz="1400" dirty="0">
                <a:latin typeface="Arial" panose="020B0604020202020204" pitchFamily="34" charset="0"/>
                <a:ea typeface="微软雅黑" panose="020B0503020204020204" pitchFamily="34" charset="-122"/>
              </a:rPr>
              <a:t>//</a:t>
            </a:r>
            <a:r>
              <a:rPr lang="en-US" altLang="zh-CN" sz="1400" dirty="0">
                <a:latin typeface="Arial" panose="020B0604020202020204" pitchFamily="34" charset="0"/>
                <a:ea typeface="微软雅黑" panose="020B0503020204020204" pitchFamily="34" charset="-122"/>
              </a:rPr>
              <a:t>	public </a:t>
            </a:r>
            <a:r>
              <a:rPr lang="en-US" altLang="zh-CN" sz="1400" dirty="0" err="1">
                <a:latin typeface="Arial" panose="020B0604020202020204" pitchFamily="34" charset="0"/>
                <a:ea typeface="微软雅黑" panose="020B0503020204020204" pitchFamily="34" charset="-122"/>
              </a:rPr>
              <a:t>boolean</a:t>
            </a: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update_IsLogin</a:t>
            </a:r>
            <a:r>
              <a:rPr lang="en-US" altLang="zh-CN" sz="1400" dirty="0">
                <a:latin typeface="Arial" panose="020B0604020202020204" pitchFamily="34" charset="0"/>
                <a:ea typeface="微软雅黑" panose="020B0503020204020204" pitchFamily="34" charset="-122"/>
              </a:rPr>
              <a:t>(User user){</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boolean</a:t>
            </a:r>
            <a:r>
              <a:rPr lang="en-US" altLang="zh-CN" sz="1400" dirty="0">
                <a:latin typeface="Arial" panose="020B0604020202020204" pitchFamily="34" charset="0"/>
                <a:ea typeface="微软雅黑" panose="020B0503020204020204" pitchFamily="34" charset="-122"/>
              </a:rPr>
              <a:t> b = true;</a:t>
            </a:r>
          </a:p>
          <a:p>
            <a:pPr>
              <a:lnSpc>
                <a:spcPct val="130000"/>
              </a:lnSpc>
            </a:pPr>
            <a:r>
              <a:rPr lang="en-US" altLang="zh-CN" sz="1400" dirty="0">
                <a:latin typeface="Arial" panose="020B0604020202020204" pitchFamily="34" charset="0"/>
                <a:ea typeface="微软雅黑" panose="020B0503020204020204" pitchFamily="34" charset="-122"/>
              </a:rPr>
              <a:t>		try {</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a:t>
            </a:r>
            <a:r>
              <a:rPr lang="en-US" altLang="zh-CN" sz="1400" dirty="0">
                <a:latin typeface="Arial" panose="020B0604020202020204" pitchFamily="34" charset="0"/>
                <a:ea typeface="微软雅黑" panose="020B0503020204020204" pitchFamily="34" charset="-122"/>
              </a:rPr>
              <a:t> = </a:t>
            </a:r>
            <a:r>
              <a:rPr lang="en-US" altLang="zh-CN" sz="1400" dirty="0" err="1">
                <a:latin typeface="Arial" panose="020B0604020202020204" pitchFamily="34" charset="0"/>
                <a:ea typeface="微软雅黑" panose="020B0503020204020204" pitchFamily="34" charset="-122"/>
              </a:rPr>
              <a:t>ct.prepareStatement</a:t>
            </a:r>
            <a:r>
              <a:rPr lang="en-US" altLang="zh-CN" sz="1400" dirty="0">
                <a:latin typeface="Arial" panose="020B0604020202020204" pitchFamily="34" charset="0"/>
                <a:ea typeface="微软雅黑" panose="020B0503020204020204" pitchFamily="34" charset="-122"/>
              </a:rPr>
              <a:t>("update </a:t>
            </a:r>
            <a:r>
              <a:rPr lang="en-US" altLang="zh-CN" sz="1400" dirty="0" err="1">
                <a:latin typeface="Arial" panose="020B0604020202020204" pitchFamily="34" charset="0"/>
                <a:ea typeface="微软雅黑" panose="020B0503020204020204" pitchFamily="34" charset="-122"/>
              </a:rPr>
              <a:t>tb_User</a:t>
            </a:r>
            <a:r>
              <a:rPr lang="en-US" altLang="zh-CN" sz="1400" dirty="0">
                <a:latin typeface="Arial" panose="020B0604020202020204" pitchFamily="34" charset="0"/>
                <a:ea typeface="微软雅黑" panose="020B0503020204020204" pitchFamily="34" charset="-122"/>
              </a:rPr>
              <a:t> set </a:t>
            </a:r>
            <a:r>
              <a:rPr lang="en-US" altLang="zh-CN" sz="1400" dirty="0" err="1">
                <a:latin typeface="Arial" panose="020B0604020202020204" pitchFamily="34" charset="0"/>
                <a:ea typeface="微软雅黑" panose="020B0503020204020204" pitchFamily="34" charset="-122"/>
              </a:rPr>
              <a:t>IsLogin</a:t>
            </a:r>
            <a:r>
              <a:rPr lang="en-US" altLang="zh-CN" sz="1400" dirty="0">
                <a:latin typeface="Arial" panose="020B0604020202020204" pitchFamily="34" charset="0"/>
                <a:ea typeface="微软雅黑" panose="020B0503020204020204" pitchFamily="34" charset="-122"/>
              </a:rPr>
              <a:t>=? where </a:t>
            </a:r>
            <a:r>
              <a:rPr lang="en-US" altLang="zh-CN" sz="1400" dirty="0" err="1">
                <a:latin typeface="Arial" panose="020B0604020202020204" pitchFamily="34" charset="0"/>
                <a:ea typeface="微软雅黑" panose="020B0503020204020204" pitchFamily="34" charset="-122"/>
              </a:rPr>
              <a:t>User_name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ps.setInt</a:t>
            </a:r>
            <a:r>
              <a:rPr lang="en-US" altLang="zh-CN" sz="1400" dirty="0">
                <a:latin typeface="Arial" panose="020B0604020202020204" pitchFamily="34" charset="0"/>
                <a:ea typeface="微软雅黑" panose="020B0503020204020204" pitchFamily="34" charset="-122"/>
              </a:rPr>
              <a:t>(1, </a:t>
            </a:r>
            <a:r>
              <a:rPr lang="en-US" altLang="zh-CN" sz="1400" dirty="0" err="1">
                <a:latin typeface="Arial" panose="020B0604020202020204" pitchFamily="34" charset="0"/>
                <a:ea typeface="微软雅黑" panose="020B0503020204020204" pitchFamily="34" charset="-122"/>
              </a:rPr>
              <a:t>user.getIsLogin</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ps.setString</a:t>
            </a:r>
            <a:r>
              <a:rPr lang="en-US" altLang="zh-CN" sz="1400" dirty="0">
                <a:latin typeface="Arial" panose="020B0604020202020204" pitchFamily="34" charset="0"/>
                <a:ea typeface="微软雅黑" panose="020B0503020204020204" pitchFamily="34" charset="-122"/>
              </a:rPr>
              <a:t>(2, </a:t>
            </a:r>
            <a:r>
              <a:rPr lang="en-US" altLang="zh-CN" sz="1400" dirty="0" err="1">
                <a:latin typeface="Arial" panose="020B0604020202020204" pitchFamily="34" charset="0"/>
                <a:ea typeface="微软雅黑" panose="020B0503020204020204" pitchFamily="34" charset="-122"/>
              </a:rPr>
              <a:t>user.getUsername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if(</a:t>
            </a:r>
            <a:r>
              <a:rPr lang="en-US" altLang="zh-CN" sz="1400" dirty="0" err="1">
                <a:latin typeface="Arial" panose="020B0604020202020204" pitchFamily="34" charset="0"/>
                <a:ea typeface="微软雅黑" panose="020B0503020204020204" pitchFamily="34" charset="-122"/>
              </a:rPr>
              <a:t>ps.executeUpdate</a:t>
            </a:r>
            <a:r>
              <a:rPr lang="en-US" altLang="zh-CN" sz="1400" dirty="0">
                <a:latin typeface="Arial" panose="020B0604020202020204" pitchFamily="34" charset="0"/>
                <a:ea typeface="微软雅黑" panose="020B0503020204020204" pitchFamily="34" charset="-122"/>
              </a:rPr>
              <a:t>()!=1){</a:t>
            </a:r>
          </a:p>
          <a:p>
            <a:pPr>
              <a:lnSpc>
                <a:spcPct val="130000"/>
              </a:lnSpc>
            </a:pPr>
            <a:r>
              <a:rPr lang="en-US" altLang="zh-CN" sz="1400" dirty="0">
                <a:latin typeface="Arial" panose="020B0604020202020204" pitchFamily="34" charset="0"/>
                <a:ea typeface="微软雅黑" panose="020B0503020204020204" pitchFamily="34" charset="-122"/>
              </a:rPr>
              <a:t>				b = false;</a:t>
            </a:r>
          </a:p>
          <a:p>
            <a:pPr>
              <a:lnSpc>
                <a:spcPct val="130000"/>
              </a:lnSpc>
            </a:pPr>
            <a:r>
              <a:rPr lang="en-US" altLang="zh-CN" sz="1400" dirty="0">
                <a:latin typeface="Arial" panose="020B0604020202020204" pitchFamily="34" charset="0"/>
                <a:ea typeface="微软雅黑" panose="020B0503020204020204" pitchFamily="34" charset="-122"/>
              </a:rPr>
              <a:t>			}</a:t>
            </a:r>
          </a:p>
          <a:p>
            <a:pPr>
              <a:lnSpc>
                <a:spcPct val="130000"/>
              </a:lnSpc>
            </a:pPr>
            <a:r>
              <a:rPr lang="en-US" altLang="zh-CN" sz="1400" dirty="0">
                <a:latin typeface="Arial" panose="020B0604020202020204" pitchFamily="34" charset="0"/>
                <a:ea typeface="微软雅黑" panose="020B0503020204020204" pitchFamily="34" charset="-122"/>
              </a:rPr>
              <a:t>		} catch (</a:t>
            </a:r>
            <a:r>
              <a:rPr lang="en-US" altLang="zh-CN" sz="1400" dirty="0" err="1">
                <a:latin typeface="Arial" panose="020B0604020202020204" pitchFamily="34" charset="0"/>
                <a:ea typeface="微软雅黑" panose="020B0503020204020204" pitchFamily="34" charset="-122"/>
              </a:rPr>
              <a:t>SQLException</a:t>
            </a:r>
            <a:r>
              <a:rPr lang="en-US" altLang="zh-CN" sz="1400" dirty="0">
                <a:latin typeface="Arial" panose="020B0604020202020204" pitchFamily="34" charset="0"/>
                <a:ea typeface="微软雅黑" panose="020B0503020204020204" pitchFamily="34" charset="-122"/>
              </a:rPr>
              <a:t> e) {</a:t>
            </a:r>
          </a:p>
          <a:p>
            <a:pPr>
              <a:lnSpc>
                <a:spcPct val="130000"/>
              </a:lnSpc>
            </a:pPr>
            <a:r>
              <a:rPr lang="en-US" altLang="zh-CN" sz="1400" dirty="0">
                <a:latin typeface="Arial" panose="020B0604020202020204" pitchFamily="34" charset="0"/>
                <a:ea typeface="微软雅黑" panose="020B0503020204020204" pitchFamily="34" charset="-122"/>
              </a:rPr>
              <a:t>			b = false;</a:t>
            </a:r>
          </a:p>
          <a:p>
            <a:pPr>
              <a:lnSpc>
                <a:spcPct val="130000"/>
              </a:lnSpc>
            </a:pPr>
            <a:r>
              <a:rPr lang="en-US" altLang="zh-CN" sz="1400" dirty="0">
                <a:latin typeface="Arial" panose="020B0604020202020204" pitchFamily="34" charset="0"/>
                <a:ea typeface="微软雅黑" panose="020B0503020204020204" pitchFamily="34" charset="-122"/>
              </a:rPr>
              <a:t>			</a:t>
            </a:r>
            <a:r>
              <a:rPr lang="en-US" altLang="zh-CN" sz="1400" dirty="0" err="1">
                <a:latin typeface="Arial" panose="020B0604020202020204" pitchFamily="34" charset="0"/>
                <a:ea typeface="微软雅黑" panose="020B0503020204020204" pitchFamily="34" charset="-122"/>
              </a:rPr>
              <a:t>e.printStackTrace</a:t>
            </a:r>
            <a:r>
              <a:rPr lang="en-US" altLang="zh-CN" sz="1400" dirty="0">
                <a:latin typeface="Arial" panose="020B0604020202020204" pitchFamily="34" charset="0"/>
                <a:ea typeface="微软雅黑" panose="020B0503020204020204" pitchFamily="34" charset="-122"/>
              </a:rPr>
              <a:t>();</a:t>
            </a:r>
          </a:p>
          <a:p>
            <a:pPr>
              <a:lnSpc>
                <a:spcPct val="130000"/>
              </a:lnSpc>
            </a:pPr>
            <a:r>
              <a:rPr lang="en-US" altLang="zh-CN" sz="1400" dirty="0">
                <a:latin typeface="Arial" panose="020B0604020202020204" pitchFamily="34" charset="0"/>
                <a:ea typeface="微软雅黑" panose="020B0503020204020204" pitchFamily="34" charset="-122"/>
              </a:rPr>
              <a:t>		}</a:t>
            </a:r>
          </a:p>
          <a:p>
            <a:pPr>
              <a:lnSpc>
                <a:spcPct val="130000"/>
              </a:lnSpc>
            </a:pPr>
            <a:r>
              <a:rPr lang="en-US" altLang="zh-CN" sz="1400" dirty="0">
                <a:latin typeface="Arial" panose="020B0604020202020204" pitchFamily="34" charset="0"/>
                <a:ea typeface="微软雅黑" panose="020B0503020204020204" pitchFamily="34" charset="-122"/>
              </a:rPr>
              <a:t>		return b;</a:t>
            </a:r>
          </a:p>
          <a:p>
            <a:pPr>
              <a:lnSpc>
                <a:spcPct val="130000"/>
              </a:lnSpc>
            </a:pPr>
            <a:r>
              <a:rPr lang="en-US" altLang="zh-CN" sz="1400" dirty="0">
                <a:latin typeface="Arial" panose="020B0604020202020204" pitchFamily="34" charset="0"/>
                <a:ea typeface="微软雅黑" panose="020B0503020204020204" pitchFamily="34" charset="-122"/>
              </a:rPr>
              <a:t>	}</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14"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8" grpId="1"/>
      <p:bldP spid="8" grpId="2"/>
      <p:bldP spid="8" grpId="3"/>
      <p:bldP spid="8" grpId="4"/>
      <p:bldP spid="8" grpId="5"/>
      <p:bldP spid="8" grpId="6"/>
      <p:bldP spid="8" grpId="7"/>
      <p:bldP spid="8" grpId="8"/>
      <p:bldP spid="8" grpId="9"/>
      <p:bldP spid="8" grpId="10"/>
      <p:bldP spid="8" grpId="11"/>
      <p:bldP spid="8" grpId="12"/>
      <p:bldP spid="8" grpId="13"/>
      <p:bldP spid="8" grpId="14"/>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5400000" flipV="1">
            <a:off x="4675631" y="-5657730"/>
            <a:ext cx="2847096" cy="12227236"/>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 name="connsiteX0-1" fmla="*/ 0 w 2847096"/>
              <a:gd name="connsiteY0-2" fmla="*/ 1 h 10682288"/>
              <a:gd name="connsiteX1-3" fmla="*/ 2847095 w 2847096"/>
              <a:gd name="connsiteY1-4" fmla="*/ 2680383 h 10682288"/>
              <a:gd name="connsiteX2-5" fmla="*/ 2847095 w 2847096"/>
              <a:gd name="connsiteY2-6" fmla="*/ 4648883 h 10682288"/>
              <a:gd name="connsiteX3-7" fmla="*/ 2847096 w 2847096"/>
              <a:gd name="connsiteY3-8" fmla="*/ 4648883 h 10682288"/>
              <a:gd name="connsiteX4-9" fmla="*/ 2847096 w 2847096"/>
              <a:gd name="connsiteY4-10" fmla="*/ 5044262 h 10682288"/>
              <a:gd name="connsiteX5-11" fmla="*/ 2627392 w 2847096"/>
              <a:gd name="connsiteY5-12" fmla="*/ 5066409 h 10682288"/>
              <a:gd name="connsiteX6-13" fmla="*/ 1756941 w 2847096"/>
              <a:gd name="connsiteY6-14" fmla="*/ 6134417 h 10682288"/>
              <a:gd name="connsiteX7-15" fmla="*/ 2627392 w 2847096"/>
              <a:gd name="connsiteY7-16" fmla="*/ 7202425 h 10682288"/>
              <a:gd name="connsiteX8-17" fmla="*/ 2847096 w 2847096"/>
              <a:gd name="connsiteY8-18" fmla="*/ 7224573 h 10682288"/>
              <a:gd name="connsiteX9-19" fmla="*/ 2847096 w 2847096"/>
              <a:gd name="connsiteY9-20" fmla="*/ 9538383 h 10682288"/>
              <a:gd name="connsiteX10-21" fmla="*/ 2847095 w 2847096"/>
              <a:gd name="connsiteY10-22" fmla="*/ 9538383 h 10682288"/>
              <a:gd name="connsiteX11-23" fmla="*/ 2847095 w 2847096"/>
              <a:gd name="connsiteY11-24" fmla="*/ 10682288 h 10682288"/>
              <a:gd name="connsiteX12-25" fmla="*/ 9307 w 2847096"/>
              <a:gd name="connsiteY12-26" fmla="*/ 10682288 h 10682288"/>
              <a:gd name="connsiteX13-27" fmla="*/ 9307 w 2847096"/>
              <a:gd name="connsiteY13-28" fmla="*/ 9538383 h 10682288"/>
              <a:gd name="connsiteX14-29" fmla="*/ 9307 w 2847096"/>
              <a:gd name="connsiteY14-30" fmla="*/ 9056688 h 10682288"/>
              <a:gd name="connsiteX15-31" fmla="*/ 9307 w 2847096"/>
              <a:gd name="connsiteY15-32" fmla="*/ 4813983 h 10682288"/>
              <a:gd name="connsiteX16-33" fmla="*/ 9307 w 2847096"/>
              <a:gd name="connsiteY16-34" fmla="*/ 4648883 h 10682288"/>
              <a:gd name="connsiteX17" fmla="*/ 0 w 2847096"/>
              <a:gd name="connsiteY17" fmla="*/ 1 h 10682288"/>
              <a:gd name="connsiteX0-35" fmla="*/ 0 w 2847096"/>
              <a:gd name="connsiteY0-36" fmla="*/ 0 h 10682287"/>
              <a:gd name="connsiteX1-37" fmla="*/ 2847095 w 2847096"/>
              <a:gd name="connsiteY1-38" fmla="*/ 27924 h 10682287"/>
              <a:gd name="connsiteX2-39" fmla="*/ 2847095 w 2847096"/>
              <a:gd name="connsiteY2-40" fmla="*/ 4648882 h 10682287"/>
              <a:gd name="connsiteX3-41" fmla="*/ 2847096 w 2847096"/>
              <a:gd name="connsiteY3-42" fmla="*/ 4648882 h 10682287"/>
              <a:gd name="connsiteX4-43" fmla="*/ 2847096 w 2847096"/>
              <a:gd name="connsiteY4-44" fmla="*/ 5044261 h 10682287"/>
              <a:gd name="connsiteX5-45" fmla="*/ 2627392 w 2847096"/>
              <a:gd name="connsiteY5-46" fmla="*/ 5066408 h 10682287"/>
              <a:gd name="connsiteX6-47" fmla="*/ 1756941 w 2847096"/>
              <a:gd name="connsiteY6-48" fmla="*/ 6134416 h 10682287"/>
              <a:gd name="connsiteX7-49" fmla="*/ 2627392 w 2847096"/>
              <a:gd name="connsiteY7-50" fmla="*/ 7202424 h 10682287"/>
              <a:gd name="connsiteX8-51" fmla="*/ 2847096 w 2847096"/>
              <a:gd name="connsiteY8-52" fmla="*/ 7224572 h 10682287"/>
              <a:gd name="connsiteX9-53" fmla="*/ 2847096 w 2847096"/>
              <a:gd name="connsiteY9-54" fmla="*/ 9538382 h 10682287"/>
              <a:gd name="connsiteX10-55" fmla="*/ 2847095 w 2847096"/>
              <a:gd name="connsiteY10-56" fmla="*/ 9538382 h 10682287"/>
              <a:gd name="connsiteX11-57" fmla="*/ 2847095 w 2847096"/>
              <a:gd name="connsiteY11-58" fmla="*/ 10682287 h 10682287"/>
              <a:gd name="connsiteX12-59" fmla="*/ 9307 w 2847096"/>
              <a:gd name="connsiteY12-60" fmla="*/ 10682287 h 10682287"/>
              <a:gd name="connsiteX13-61" fmla="*/ 9307 w 2847096"/>
              <a:gd name="connsiteY13-62" fmla="*/ 9538382 h 10682287"/>
              <a:gd name="connsiteX14-63" fmla="*/ 9307 w 2847096"/>
              <a:gd name="connsiteY14-64" fmla="*/ 9056687 h 10682287"/>
              <a:gd name="connsiteX15-65" fmla="*/ 9307 w 2847096"/>
              <a:gd name="connsiteY15-66" fmla="*/ 4813982 h 10682287"/>
              <a:gd name="connsiteX16-67" fmla="*/ 9307 w 2847096"/>
              <a:gd name="connsiteY16-68" fmla="*/ 4648882 h 10682287"/>
              <a:gd name="connsiteX17-69" fmla="*/ 0 w 2847096"/>
              <a:gd name="connsiteY17-70" fmla="*/ 0 h 10682287"/>
              <a:gd name="connsiteX0-71" fmla="*/ 9307 w 2837789"/>
              <a:gd name="connsiteY0-72" fmla="*/ 0 h 10663676"/>
              <a:gd name="connsiteX1-73" fmla="*/ 2837788 w 2837789"/>
              <a:gd name="connsiteY1-74" fmla="*/ 9313 h 10663676"/>
              <a:gd name="connsiteX2-75" fmla="*/ 2837788 w 2837789"/>
              <a:gd name="connsiteY2-76" fmla="*/ 4630271 h 10663676"/>
              <a:gd name="connsiteX3-77" fmla="*/ 2837789 w 2837789"/>
              <a:gd name="connsiteY3-78" fmla="*/ 4630271 h 10663676"/>
              <a:gd name="connsiteX4-79" fmla="*/ 2837789 w 2837789"/>
              <a:gd name="connsiteY4-80" fmla="*/ 5025650 h 10663676"/>
              <a:gd name="connsiteX5-81" fmla="*/ 2618085 w 2837789"/>
              <a:gd name="connsiteY5-82" fmla="*/ 5047797 h 10663676"/>
              <a:gd name="connsiteX6-83" fmla="*/ 1747634 w 2837789"/>
              <a:gd name="connsiteY6-84" fmla="*/ 6115805 h 10663676"/>
              <a:gd name="connsiteX7-85" fmla="*/ 2618085 w 2837789"/>
              <a:gd name="connsiteY7-86" fmla="*/ 7183813 h 10663676"/>
              <a:gd name="connsiteX8-87" fmla="*/ 2837789 w 2837789"/>
              <a:gd name="connsiteY8-88" fmla="*/ 7205961 h 10663676"/>
              <a:gd name="connsiteX9-89" fmla="*/ 2837789 w 2837789"/>
              <a:gd name="connsiteY9-90" fmla="*/ 9519771 h 10663676"/>
              <a:gd name="connsiteX10-91" fmla="*/ 2837788 w 2837789"/>
              <a:gd name="connsiteY10-92" fmla="*/ 9519771 h 10663676"/>
              <a:gd name="connsiteX11-93" fmla="*/ 2837788 w 2837789"/>
              <a:gd name="connsiteY11-94" fmla="*/ 10663676 h 10663676"/>
              <a:gd name="connsiteX12-95" fmla="*/ 0 w 2837789"/>
              <a:gd name="connsiteY12-96" fmla="*/ 10663676 h 10663676"/>
              <a:gd name="connsiteX13-97" fmla="*/ 0 w 2837789"/>
              <a:gd name="connsiteY13-98" fmla="*/ 9519771 h 10663676"/>
              <a:gd name="connsiteX14-99" fmla="*/ 0 w 2837789"/>
              <a:gd name="connsiteY14-100" fmla="*/ 9038076 h 10663676"/>
              <a:gd name="connsiteX15-101" fmla="*/ 0 w 2837789"/>
              <a:gd name="connsiteY15-102" fmla="*/ 4795371 h 10663676"/>
              <a:gd name="connsiteX16-103" fmla="*/ 0 w 2837789"/>
              <a:gd name="connsiteY16-104" fmla="*/ 4630271 h 10663676"/>
              <a:gd name="connsiteX17-105" fmla="*/ 9307 w 2837789"/>
              <a:gd name="connsiteY17-106" fmla="*/ 0 h 10663676"/>
              <a:gd name="connsiteX0-107" fmla="*/ 9307 w 2837789"/>
              <a:gd name="connsiteY0-108" fmla="*/ 0 h 12199313"/>
              <a:gd name="connsiteX1-109" fmla="*/ 2837788 w 2837789"/>
              <a:gd name="connsiteY1-110" fmla="*/ 9313 h 12199313"/>
              <a:gd name="connsiteX2-111" fmla="*/ 2837788 w 2837789"/>
              <a:gd name="connsiteY2-112" fmla="*/ 4630271 h 12199313"/>
              <a:gd name="connsiteX3-113" fmla="*/ 2837789 w 2837789"/>
              <a:gd name="connsiteY3-114" fmla="*/ 4630271 h 12199313"/>
              <a:gd name="connsiteX4-115" fmla="*/ 2837789 w 2837789"/>
              <a:gd name="connsiteY4-116" fmla="*/ 5025650 h 12199313"/>
              <a:gd name="connsiteX5-117" fmla="*/ 2618085 w 2837789"/>
              <a:gd name="connsiteY5-118" fmla="*/ 5047797 h 12199313"/>
              <a:gd name="connsiteX6-119" fmla="*/ 1747634 w 2837789"/>
              <a:gd name="connsiteY6-120" fmla="*/ 6115805 h 12199313"/>
              <a:gd name="connsiteX7-121" fmla="*/ 2618085 w 2837789"/>
              <a:gd name="connsiteY7-122" fmla="*/ 7183813 h 12199313"/>
              <a:gd name="connsiteX8-123" fmla="*/ 2837789 w 2837789"/>
              <a:gd name="connsiteY8-124" fmla="*/ 7205961 h 12199313"/>
              <a:gd name="connsiteX9-125" fmla="*/ 2837789 w 2837789"/>
              <a:gd name="connsiteY9-126" fmla="*/ 9519771 h 12199313"/>
              <a:gd name="connsiteX10-127" fmla="*/ 2837788 w 2837789"/>
              <a:gd name="connsiteY10-128" fmla="*/ 9519771 h 12199313"/>
              <a:gd name="connsiteX11-129" fmla="*/ 2828480 w 2837789"/>
              <a:gd name="connsiteY11-130" fmla="*/ 12199313 h 12199313"/>
              <a:gd name="connsiteX12-131" fmla="*/ 0 w 2837789"/>
              <a:gd name="connsiteY12-132" fmla="*/ 10663676 h 12199313"/>
              <a:gd name="connsiteX13-133" fmla="*/ 0 w 2837789"/>
              <a:gd name="connsiteY13-134" fmla="*/ 9519771 h 12199313"/>
              <a:gd name="connsiteX14-135" fmla="*/ 0 w 2837789"/>
              <a:gd name="connsiteY14-136" fmla="*/ 9038076 h 12199313"/>
              <a:gd name="connsiteX15-137" fmla="*/ 0 w 2837789"/>
              <a:gd name="connsiteY15-138" fmla="*/ 4795371 h 12199313"/>
              <a:gd name="connsiteX16-139" fmla="*/ 0 w 2837789"/>
              <a:gd name="connsiteY16-140" fmla="*/ 4630271 h 12199313"/>
              <a:gd name="connsiteX17-141" fmla="*/ 9307 w 2837789"/>
              <a:gd name="connsiteY17-142" fmla="*/ 0 h 12199313"/>
              <a:gd name="connsiteX0-143" fmla="*/ 9307 w 2837789"/>
              <a:gd name="connsiteY0-144" fmla="*/ 0 h 12227236"/>
              <a:gd name="connsiteX1-145" fmla="*/ 2837788 w 2837789"/>
              <a:gd name="connsiteY1-146" fmla="*/ 9313 h 12227236"/>
              <a:gd name="connsiteX2-147" fmla="*/ 2837788 w 2837789"/>
              <a:gd name="connsiteY2-148" fmla="*/ 4630271 h 12227236"/>
              <a:gd name="connsiteX3-149" fmla="*/ 2837789 w 2837789"/>
              <a:gd name="connsiteY3-150" fmla="*/ 4630271 h 12227236"/>
              <a:gd name="connsiteX4-151" fmla="*/ 2837789 w 2837789"/>
              <a:gd name="connsiteY4-152" fmla="*/ 5025650 h 12227236"/>
              <a:gd name="connsiteX5-153" fmla="*/ 2618085 w 2837789"/>
              <a:gd name="connsiteY5-154" fmla="*/ 5047797 h 12227236"/>
              <a:gd name="connsiteX6-155" fmla="*/ 1747634 w 2837789"/>
              <a:gd name="connsiteY6-156" fmla="*/ 6115805 h 12227236"/>
              <a:gd name="connsiteX7-157" fmla="*/ 2618085 w 2837789"/>
              <a:gd name="connsiteY7-158" fmla="*/ 7183813 h 12227236"/>
              <a:gd name="connsiteX8-159" fmla="*/ 2837789 w 2837789"/>
              <a:gd name="connsiteY8-160" fmla="*/ 7205961 h 12227236"/>
              <a:gd name="connsiteX9-161" fmla="*/ 2837789 w 2837789"/>
              <a:gd name="connsiteY9-162" fmla="*/ 9519771 h 12227236"/>
              <a:gd name="connsiteX10-163" fmla="*/ 2837788 w 2837789"/>
              <a:gd name="connsiteY10-164" fmla="*/ 9519771 h 12227236"/>
              <a:gd name="connsiteX11-165" fmla="*/ 2828480 w 2837789"/>
              <a:gd name="connsiteY11-166" fmla="*/ 12227236 h 12227236"/>
              <a:gd name="connsiteX12-167" fmla="*/ 0 w 2837789"/>
              <a:gd name="connsiteY12-168" fmla="*/ 10663676 h 12227236"/>
              <a:gd name="connsiteX13-169" fmla="*/ 0 w 2837789"/>
              <a:gd name="connsiteY13-170" fmla="*/ 9519771 h 12227236"/>
              <a:gd name="connsiteX14-171" fmla="*/ 0 w 2837789"/>
              <a:gd name="connsiteY14-172" fmla="*/ 9038076 h 12227236"/>
              <a:gd name="connsiteX15-173" fmla="*/ 0 w 2837789"/>
              <a:gd name="connsiteY15-174" fmla="*/ 4795371 h 12227236"/>
              <a:gd name="connsiteX16-175" fmla="*/ 0 w 2837789"/>
              <a:gd name="connsiteY16-176" fmla="*/ 4630271 h 12227236"/>
              <a:gd name="connsiteX17-177" fmla="*/ 9307 w 2837789"/>
              <a:gd name="connsiteY17-178" fmla="*/ 0 h 12227236"/>
              <a:gd name="connsiteX0-179" fmla="*/ 18614 w 2847096"/>
              <a:gd name="connsiteY0-180" fmla="*/ 0 h 12227236"/>
              <a:gd name="connsiteX1-181" fmla="*/ 2847095 w 2847096"/>
              <a:gd name="connsiteY1-182" fmla="*/ 9313 h 12227236"/>
              <a:gd name="connsiteX2-183" fmla="*/ 2847095 w 2847096"/>
              <a:gd name="connsiteY2-184" fmla="*/ 4630271 h 12227236"/>
              <a:gd name="connsiteX3-185" fmla="*/ 2847096 w 2847096"/>
              <a:gd name="connsiteY3-186" fmla="*/ 4630271 h 12227236"/>
              <a:gd name="connsiteX4-187" fmla="*/ 2847096 w 2847096"/>
              <a:gd name="connsiteY4-188" fmla="*/ 5025650 h 12227236"/>
              <a:gd name="connsiteX5-189" fmla="*/ 2627392 w 2847096"/>
              <a:gd name="connsiteY5-190" fmla="*/ 5047797 h 12227236"/>
              <a:gd name="connsiteX6-191" fmla="*/ 1756941 w 2847096"/>
              <a:gd name="connsiteY6-192" fmla="*/ 6115805 h 12227236"/>
              <a:gd name="connsiteX7-193" fmla="*/ 2627392 w 2847096"/>
              <a:gd name="connsiteY7-194" fmla="*/ 7183813 h 12227236"/>
              <a:gd name="connsiteX8-195" fmla="*/ 2847096 w 2847096"/>
              <a:gd name="connsiteY8-196" fmla="*/ 7205961 h 12227236"/>
              <a:gd name="connsiteX9-197" fmla="*/ 2847096 w 2847096"/>
              <a:gd name="connsiteY9-198" fmla="*/ 9519771 h 12227236"/>
              <a:gd name="connsiteX10-199" fmla="*/ 2847095 w 2847096"/>
              <a:gd name="connsiteY10-200" fmla="*/ 9519771 h 12227236"/>
              <a:gd name="connsiteX11-201" fmla="*/ 2837787 w 2847096"/>
              <a:gd name="connsiteY11-202" fmla="*/ 12227236 h 12227236"/>
              <a:gd name="connsiteX12-203" fmla="*/ 0 w 2847096"/>
              <a:gd name="connsiteY12-204" fmla="*/ 12217927 h 12227236"/>
              <a:gd name="connsiteX13-205" fmla="*/ 9307 w 2847096"/>
              <a:gd name="connsiteY13-206" fmla="*/ 9519771 h 12227236"/>
              <a:gd name="connsiteX14-207" fmla="*/ 9307 w 2847096"/>
              <a:gd name="connsiteY14-208" fmla="*/ 9038076 h 12227236"/>
              <a:gd name="connsiteX15-209" fmla="*/ 9307 w 2847096"/>
              <a:gd name="connsiteY15-210" fmla="*/ 4795371 h 12227236"/>
              <a:gd name="connsiteX16-211" fmla="*/ 9307 w 2847096"/>
              <a:gd name="connsiteY16-212" fmla="*/ 4630271 h 12227236"/>
              <a:gd name="connsiteX17-213" fmla="*/ 18614 w 2847096"/>
              <a:gd name="connsiteY17-214" fmla="*/ 0 h 12227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69" y="connsiteY17-70"/>
              </a:cxn>
            </a:cxnLst>
            <a:rect l="l" t="t" r="r" b="b"/>
            <a:pathLst>
              <a:path w="2847096" h="12227236">
                <a:moveTo>
                  <a:pt x="18614" y="0"/>
                </a:moveTo>
                <a:lnTo>
                  <a:pt x="2847095" y="9313"/>
                </a:lnTo>
                <a:lnTo>
                  <a:pt x="2847095" y="4630271"/>
                </a:lnTo>
                <a:lnTo>
                  <a:pt x="2847096" y="4630271"/>
                </a:lnTo>
                <a:lnTo>
                  <a:pt x="2847096" y="5025650"/>
                </a:lnTo>
                <a:lnTo>
                  <a:pt x="2627392" y="5047797"/>
                </a:lnTo>
                <a:cubicBezTo>
                  <a:pt x="2130627" y="5149451"/>
                  <a:pt x="1756941" y="5588989"/>
                  <a:pt x="1756941" y="6115805"/>
                </a:cubicBezTo>
                <a:cubicBezTo>
                  <a:pt x="1756941" y="6642623"/>
                  <a:pt x="2130627" y="7082160"/>
                  <a:pt x="2627392" y="7183813"/>
                </a:cubicBezTo>
                <a:lnTo>
                  <a:pt x="2847096" y="7205961"/>
                </a:lnTo>
                <a:lnTo>
                  <a:pt x="2847096" y="9519771"/>
                </a:lnTo>
                <a:lnTo>
                  <a:pt x="2847095" y="9519771"/>
                </a:lnTo>
                <a:cubicBezTo>
                  <a:pt x="2843992" y="10412952"/>
                  <a:pt x="2840890" y="11334055"/>
                  <a:pt x="2837787" y="12227236"/>
                </a:cubicBezTo>
                <a:lnTo>
                  <a:pt x="0" y="12217927"/>
                </a:lnTo>
                <a:cubicBezTo>
                  <a:pt x="3102" y="11318542"/>
                  <a:pt x="6205" y="10419156"/>
                  <a:pt x="9307" y="9519771"/>
                </a:cubicBezTo>
                <a:lnTo>
                  <a:pt x="9307" y="9038076"/>
                </a:lnTo>
                <a:lnTo>
                  <a:pt x="9307" y="4795371"/>
                </a:lnTo>
                <a:lnTo>
                  <a:pt x="9307" y="4630271"/>
                </a:lnTo>
                <a:cubicBezTo>
                  <a:pt x="9307" y="3974104"/>
                  <a:pt x="18614" y="656167"/>
                  <a:pt x="18614"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 name="文本框 17"/>
          <p:cNvSpPr txBox="1"/>
          <p:nvPr/>
        </p:nvSpPr>
        <p:spPr>
          <a:xfrm>
            <a:off x="3887756" y="3332989"/>
            <a:ext cx="4319425" cy="829945"/>
          </a:xfrm>
          <a:prstGeom prst="rect">
            <a:avLst/>
          </a:prstGeom>
          <a:noFill/>
        </p:spPr>
        <p:txBody>
          <a:bodyPr wrap="square" rtlCol="0">
            <a:spAutoFit/>
          </a:bodyPr>
          <a:lstStyle/>
          <a:p>
            <a:pPr algn="ctr"/>
            <a:r>
              <a:rPr lang="zh-CN" sz="4800" b="1" dirty="0">
                <a:solidFill>
                  <a:schemeClr val="tx1">
                    <a:lumMod val="75000"/>
                    <a:lumOff val="25000"/>
                  </a:schemeClr>
                </a:solidFill>
                <a:latin typeface="微软雅黑" panose="020B0503020204020204" pitchFamily="34" charset="-122"/>
                <a:ea typeface="微软雅黑" panose="020B0503020204020204" pitchFamily="34" charset="-122"/>
              </a:rPr>
              <a:t>总结</a:t>
            </a:r>
          </a:p>
        </p:txBody>
      </p:sp>
      <p:cxnSp>
        <p:nvCxnSpPr>
          <p:cNvPr id="6" name="直接连接符 5"/>
          <p:cNvCxnSpPr/>
          <p:nvPr/>
        </p:nvCxnSpPr>
        <p:spPr>
          <a:xfrm>
            <a:off x="2447595" y="4197085"/>
            <a:ext cx="729681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216857" y="1003649"/>
            <a:ext cx="1752840" cy="1753274"/>
            <a:chOff x="1041891" y="2887277"/>
            <a:chExt cx="1036261" cy="1036518"/>
          </a:xfrm>
        </p:grpSpPr>
        <p:sp>
          <p:nvSpPr>
            <p:cNvPr id="8" name="Oval 53"/>
            <p:cNvSpPr>
              <a:spLocks noChangeArrowheads="1"/>
            </p:cNvSpPr>
            <p:nvPr/>
          </p:nvSpPr>
          <p:spPr bwMode="auto">
            <a:xfrm>
              <a:off x="1041891" y="2887277"/>
              <a:ext cx="1036261" cy="1036518"/>
            </a:xfrm>
            <a:prstGeom prst="ellipse">
              <a:avLst/>
            </a:prstGeom>
            <a:solidFill>
              <a:schemeClr val="accent1">
                <a:lumMod val="7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latin typeface="微软雅黑" panose="020B0503020204020204" pitchFamily="34" charset="-122"/>
                <a:ea typeface="微软雅黑" panose="020B0503020204020204" pitchFamily="34" charset="-122"/>
              </a:endParaRPr>
            </a:p>
          </p:txBody>
        </p:sp>
        <p:sp>
          <p:nvSpPr>
            <p:cNvPr id="9" name="Text Box 58"/>
            <p:cNvSpPr txBox="1">
              <a:spLocks noChangeArrowheads="1"/>
            </p:cNvSpPr>
            <p:nvPr/>
          </p:nvSpPr>
          <p:spPr bwMode="auto">
            <a:xfrm>
              <a:off x="1177282" y="3069495"/>
              <a:ext cx="782803" cy="63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6400" b="1" dirty="0">
                  <a:solidFill>
                    <a:schemeClr val="bg1"/>
                  </a:solidFill>
                  <a:latin typeface="微软雅黑" panose="020B0503020204020204" pitchFamily="34" charset="-122"/>
                  <a:ea typeface="微软雅黑" panose="020B0503020204020204" pitchFamily="34" charset="-122"/>
                </a:rPr>
                <a:t>05</a:t>
              </a:r>
            </a:p>
          </p:txBody>
        </p:sp>
      </p:grpSp>
      <p:sp>
        <p:nvSpPr>
          <p:cNvPr id="20"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
        <p:nvSpPr>
          <p:cNvPr id="11" name="矩形 10"/>
          <p:cNvSpPr/>
          <p:nvPr/>
        </p:nvSpPr>
        <p:spPr>
          <a:xfrm>
            <a:off x="196464" y="6627168"/>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PPT</a:t>
            </a:r>
            <a:r>
              <a:rPr kumimoji="0" lang="zh-CN" altLang="en-US" sz="100" b="0" i="0" u="none" strike="noStrike" kern="0" cap="none" spc="0" normalizeH="0" baseline="0" noProof="0" dirty="0">
                <a:ln>
                  <a:noFill/>
                </a:ln>
                <a:solidFill>
                  <a:schemeClr val="bg1">
                    <a:lumMod val="85000"/>
                  </a:schemeClr>
                </a:solidFill>
                <a:effectLst/>
                <a:uLnTx/>
                <a:uFillTx/>
              </a:rPr>
              <a:t>论坛：</a:t>
            </a:r>
            <a:r>
              <a:rPr kumimoji="0" lang="en-US" altLang="zh-CN" sz="100" b="0" i="0" u="none" strike="noStrike" kern="0" cap="none" spc="0" normalizeH="0" baseline="0" noProof="0" dirty="0">
                <a:ln>
                  <a:noFill/>
                </a:ln>
                <a:solidFill>
                  <a:schemeClr val="bg1">
                    <a:lumMod val="85000"/>
                  </a:schemeClr>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650"/>
                                        <p:tgtEl>
                                          <p:spTgt spid="7"/>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20"/>
                                        </p:tgtEl>
                                        <p:attrNameLst>
                                          <p:attrName>style.visibility</p:attrName>
                                        </p:attrNameLst>
                                      </p:cBhvr>
                                      <p:to>
                                        <p:strVal val="visible"/>
                                      </p:to>
                                    </p:set>
                                    <p:anim calcmode="lin" valueType="num">
                                      <p:cBhvr>
                                        <p:cTn id="24" dur="650" fill="hold"/>
                                        <p:tgtEl>
                                          <p:spTgt spid="20"/>
                                        </p:tgtEl>
                                        <p:attrNameLst>
                                          <p:attrName>ppt_w</p:attrName>
                                        </p:attrNameLst>
                                      </p:cBhvr>
                                      <p:tavLst>
                                        <p:tav tm="0">
                                          <p:val>
                                            <p:fltVal val="0"/>
                                          </p:val>
                                        </p:tav>
                                        <p:tav tm="100000">
                                          <p:val>
                                            <p:strVal val="#ppt_w"/>
                                          </p:val>
                                        </p:tav>
                                      </p:tavLst>
                                    </p:anim>
                                    <p:anim calcmode="lin" valueType="num">
                                      <p:cBhvr>
                                        <p:cTn id="25" dur="650" fill="hold"/>
                                        <p:tgtEl>
                                          <p:spTgt spid="20"/>
                                        </p:tgtEl>
                                        <p:attrNameLst>
                                          <p:attrName>ppt_h</p:attrName>
                                        </p:attrNameLst>
                                      </p:cBhvr>
                                      <p:tavLst>
                                        <p:tav tm="0">
                                          <p:val>
                                            <p:fltVal val="0"/>
                                          </p:val>
                                        </p:tav>
                                        <p:tav tm="100000">
                                          <p:val>
                                            <p:strVal val="#ppt_h"/>
                                          </p:val>
                                        </p:tav>
                                      </p:tavLst>
                                    </p:anim>
                                    <p:animEffect transition="in" filter="fade">
                                      <p:cBhvr>
                                        <p:cTn id="26" dur="6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353856" y="349284"/>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层次关系</a:t>
            </a:r>
          </a:p>
        </p:txBody>
      </p:sp>
      <p:sp>
        <p:nvSpPr>
          <p:cNvPr id="8" name="Shape 6914"/>
          <p:cNvSpPr/>
          <p:nvPr/>
        </p:nvSpPr>
        <p:spPr>
          <a:xfrm>
            <a:off x="4263815" y="1940943"/>
            <a:ext cx="1940279" cy="1763365"/>
          </a:xfrm>
          <a:custGeom>
            <a:avLst/>
            <a:gdLst/>
            <a:ahLst/>
            <a:cxnLst>
              <a:cxn ang="0">
                <a:pos x="wd2" y="hd2"/>
              </a:cxn>
              <a:cxn ang="5400000">
                <a:pos x="wd2" y="hd2"/>
              </a:cxn>
              <a:cxn ang="10800000">
                <a:pos x="wd2" y="hd2"/>
              </a:cxn>
              <a:cxn ang="16200000">
                <a:pos x="wd2" y="hd2"/>
              </a:cxn>
            </a:cxnLst>
            <a:rect l="0" t="0" r="r" b="b"/>
            <a:pathLst>
              <a:path w="21600" h="21600" extrusionOk="0">
                <a:moveTo>
                  <a:pt x="3095" y="18391"/>
                </a:moveTo>
                <a:cubicBezTo>
                  <a:pt x="2131" y="18465"/>
                  <a:pt x="1144" y="18588"/>
                  <a:pt x="224" y="18761"/>
                </a:cubicBezTo>
                <a:cubicBezTo>
                  <a:pt x="90" y="19699"/>
                  <a:pt x="22" y="20637"/>
                  <a:pt x="0" y="21600"/>
                </a:cubicBezTo>
                <a:cubicBezTo>
                  <a:pt x="3701" y="21600"/>
                  <a:pt x="3701" y="21600"/>
                  <a:pt x="3701" y="21600"/>
                </a:cubicBezTo>
                <a:cubicBezTo>
                  <a:pt x="4060" y="20168"/>
                  <a:pt x="5249" y="19156"/>
                  <a:pt x="6639" y="19156"/>
                </a:cubicBezTo>
                <a:cubicBezTo>
                  <a:pt x="8030" y="19156"/>
                  <a:pt x="9219" y="20168"/>
                  <a:pt x="9600" y="21600"/>
                </a:cubicBezTo>
                <a:cubicBezTo>
                  <a:pt x="10273" y="21600"/>
                  <a:pt x="10273" y="21600"/>
                  <a:pt x="10273" y="21600"/>
                </a:cubicBezTo>
                <a:cubicBezTo>
                  <a:pt x="10295" y="20711"/>
                  <a:pt x="10430" y="19847"/>
                  <a:pt x="10654" y="18983"/>
                </a:cubicBezTo>
                <a:cubicBezTo>
                  <a:pt x="11125" y="17206"/>
                  <a:pt x="12045" y="15552"/>
                  <a:pt x="13279" y="14268"/>
                </a:cubicBezTo>
                <a:cubicBezTo>
                  <a:pt x="14467" y="12960"/>
                  <a:pt x="16015" y="12096"/>
                  <a:pt x="17675" y="11602"/>
                </a:cubicBezTo>
                <a:cubicBezTo>
                  <a:pt x="18258" y="11454"/>
                  <a:pt x="18841" y="11380"/>
                  <a:pt x="19447" y="11331"/>
                </a:cubicBezTo>
                <a:cubicBezTo>
                  <a:pt x="19447" y="9183"/>
                  <a:pt x="19447" y="9183"/>
                  <a:pt x="19447" y="9183"/>
                </a:cubicBezTo>
                <a:cubicBezTo>
                  <a:pt x="19828" y="9109"/>
                  <a:pt x="19828" y="9109"/>
                  <a:pt x="19828" y="9109"/>
                </a:cubicBezTo>
                <a:cubicBezTo>
                  <a:pt x="20860" y="8912"/>
                  <a:pt x="21600" y="7949"/>
                  <a:pt x="21600" y="6764"/>
                </a:cubicBezTo>
                <a:cubicBezTo>
                  <a:pt x="21600" y="5579"/>
                  <a:pt x="20860" y="4592"/>
                  <a:pt x="19828" y="4394"/>
                </a:cubicBezTo>
                <a:cubicBezTo>
                  <a:pt x="19447" y="4320"/>
                  <a:pt x="19447" y="4320"/>
                  <a:pt x="19447" y="4320"/>
                </a:cubicBezTo>
                <a:cubicBezTo>
                  <a:pt x="19447" y="0"/>
                  <a:pt x="19447" y="0"/>
                  <a:pt x="19447" y="0"/>
                </a:cubicBezTo>
                <a:cubicBezTo>
                  <a:pt x="18931" y="25"/>
                  <a:pt x="18437" y="49"/>
                  <a:pt x="17921" y="123"/>
                </a:cubicBezTo>
                <a:cubicBezTo>
                  <a:pt x="17720" y="1185"/>
                  <a:pt x="17563" y="2197"/>
                  <a:pt x="17450" y="3259"/>
                </a:cubicBezTo>
                <a:cubicBezTo>
                  <a:pt x="15880" y="3579"/>
                  <a:pt x="15880" y="3579"/>
                  <a:pt x="15880" y="3579"/>
                </a:cubicBezTo>
                <a:cubicBezTo>
                  <a:pt x="14355" y="4098"/>
                  <a:pt x="14355" y="4098"/>
                  <a:pt x="14355" y="4098"/>
                </a:cubicBezTo>
                <a:cubicBezTo>
                  <a:pt x="13817" y="3209"/>
                  <a:pt x="13234" y="2370"/>
                  <a:pt x="12628" y="1555"/>
                </a:cubicBezTo>
                <a:cubicBezTo>
                  <a:pt x="11080" y="2197"/>
                  <a:pt x="9622" y="3110"/>
                  <a:pt x="8277" y="4172"/>
                </a:cubicBezTo>
                <a:cubicBezTo>
                  <a:pt x="8568" y="5159"/>
                  <a:pt x="8905" y="6171"/>
                  <a:pt x="9286" y="7134"/>
                </a:cubicBezTo>
                <a:cubicBezTo>
                  <a:pt x="8882" y="7529"/>
                  <a:pt x="8456" y="7875"/>
                  <a:pt x="8075" y="8294"/>
                </a:cubicBezTo>
                <a:cubicBezTo>
                  <a:pt x="7716" y="8714"/>
                  <a:pt x="7312" y="9109"/>
                  <a:pt x="6976" y="9578"/>
                </a:cubicBezTo>
                <a:cubicBezTo>
                  <a:pt x="6123" y="9134"/>
                  <a:pt x="5226" y="8714"/>
                  <a:pt x="4329" y="8319"/>
                </a:cubicBezTo>
                <a:cubicBezTo>
                  <a:pt x="3297" y="9751"/>
                  <a:pt x="2422" y="11331"/>
                  <a:pt x="1750" y="12985"/>
                </a:cubicBezTo>
                <a:cubicBezTo>
                  <a:pt x="2490" y="13701"/>
                  <a:pt x="3230" y="14367"/>
                  <a:pt x="3993" y="15009"/>
                </a:cubicBezTo>
                <a:cubicBezTo>
                  <a:pt x="3746" y="15552"/>
                  <a:pt x="3634" y="16120"/>
                  <a:pt x="3454" y="16663"/>
                </a:cubicBezTo>
                <a:cubicBezTo>
                  <a:pt x="3275" y="17231"/>
                  <a:pt x="3207" y="17798"/>
                  <a:pt x="3095" y="18391"/>
                </a:cubicBezTo>
                <a:close/>
              </a:path>
            </a:pathLst>
          </a:custGeom>
          <a:solidFill>
            <a:schemeClr val="accent1">
              <a:lumMod val="75000"/>
            </a:schemeClr>
          </a:solidFill>
          <a:ln w="50800">
            <a:solidFill>
              <a:schemeClr val="bg1"/>
            </a:solidFill>
            <a:round/>
          </a:ln>
          <a:effectLst>
            <a:outerShdw blurRad="127000" dist="38100" dir="8100000" algn="tr" rotWithShape="0">
              <a:prstClr val="black">
                <a:alpha val="40000"/>
              </a:prstClr>
            </a:outerShdw>
          </a:effectLst>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9" name="Shape 6915"/>
          <p:cNvSpPr/>
          <p:nvPr/>
        </p:nvSpPr>
        <p:spPr>
          <a:xfrm>
            <a:off x="6159640" y="1940940"/>
            <a:ext cx="1759429" cy="1956803"/>
          </a:xfrm>
          <a:custGeom>
            <a:avLst/>
            <a:gdLst/>
            <a:ahLst/>
            <a:cxnLst>
              <a:cxn ang="0">
                <a:pos x="wd2" y="hd2"/>
              </a:cxn>
              <a:cxn ang="5400000">
                <a:pos x="wd2" y="hd2"/>
              </a:cxn>
              <a:cxn ang="10800000">
                <a:pos x="wd2" y="hd2"/>
              </a:cxn>
              <a:cxn ang="16200000">
                <a:pos x="wd2" y="hd2"/>
              </a:cxn>
            </a:cxnLst>
            <a:rect l="0" t="0" r="r" b="b"/>
            <a:pathLst>
              <a:path w="21600" h="21600" extrusionOk="0">
                <a:moveTo>
                  <a:pt x="0" y="3181"/>
                </a:moveTo>
                <a:cubicBezTo>
                  <a:pt x="1410" y="3559"/>
                  <a:pt x="2375" y="4738"/>
                  <a:pt x="2375" y="6095"/>
                </a:cubicBezTo>
                <a:cubicBezTo>
                  <a:pt x="2375" y="7452"/>
                  <a:pt x="1410" y="8609"/>
                  <a:pt x="0" y="9009"/>
                </a:cubicBezTo>
                <a:cubicBezTo>
                  <a:pt x="0" y="10188"/>
                  <a:pt x="0" y="10188"/>
                  <a:pt x="0" y="10188"/>
                </a:cubicBezTo>
                <a:cubicBezTo>
                  <a:pt x="866" y="10233"/>
                  <a:pt x="1732" y="10344"/>
                  <a:pt x="2573" y="10566"/>
                </a:cubicBezTo>
                <a:cubicBezTo>
                  <a:pt x="4379" y="11034"/>
                  <a:pt x="6037" y="11946"/>
                  <a:pt x="7324" y="13169"/>
                </a:cubicBezTo>
                <a:cubicBezTo>
                  <a:pt x="8635" y="14370"/>
                  <a:pt x="9501" y="15883"/>
                  <a:pt x="9971" y="17529"/>
                </a:cubicBezTo>
                <a:cubicBezTo>
                  <a:pt x="10120" y="18130"/>
                  <a:pt x="10219" y="18753"/>
                  <a:pt x="10268" y="19375"/>
                </a:cubicBezTo>
                <a:cubicBezTo>
                  <a:pt x="12767" y="19375"/>
                  <a:pt x="12767" y="19375"/>
                  <a:pt x="12767" y="19375"/>
                </a:cubicBezTo>
                <a:cubicBezTo>
                  <a:pt x="12841" y="19754"/>
                  <a:pt x="12841" y="19754"/>
                  <a:pt x="12841" y="19754"/>
                </a:cubicBezTo>
                <a:cubicBezTo>
                  <a:pt x="13014" y="20821"/>
                  <a:pt x="14029" y="21600"/>
                  <a:pt x="15216" y="21600"/>
                </a:cubicBezTo>
                <a:cubicBezTo>
                  <a:pt x="16404" y="21600"/>
                  <a:pt x="17394" y="20821"/>
                  <a:pt x="17592" y="19776"/>
                </a:cubicBezTo>
                <a:cubicBezTo>
                  <a:pt x="17641" y="19375"/>
                  <a:pt x="17641" y="19375"/>
                  <a:pt x="17641" y="19375"/>
                </a:cubicBezTo>
                <a:cubicBezTo>
                  <a:pt x="21600" y="19375"/>
                  <a:pt x="21600" y="19375"/>
                  <a:pt x="21600" y="19375"/>
                </a:cubicBezTo>
                <a:cubicBezTo>
                  <a:pt x="21600" y="18842"/>
                  <a:pt x="21551" y="18308"/>
                  <a:pt x="21476" y="17774"/>
                </a:cubicBezTo>
                <a:cubicBezTo>
                  <a:pt x="20437" y="17596"/>
                  <a:pt x="19423" y="17418"/>
                  <a:pt x="18359" y="17307"/>
                </a:cubicBezTo>
                <a:cubicBezTo>
                  <a:pt x="18012" y="15750"/>
                  <a:pt x="18012" y="15750"/>
                  <a:pt x="18012" y="15750"/>
                </a:cubicBezTo>
                <a:cubicBezTo>
                  <a:pt x="17518" y="14237"/>
                  <a:pt x="17518" y="14237"/>
                  <a:pt x="17518" y="14237"/>
                </a:cubicBezTo>
                <a:cubicBezTo>
                  <a:pt x="18408" y="13703"/>
                  <a:pt x="19225" y="13125"/>
                  <a:pt x="20066" y="12524"/>
                </a:cubicBezTo>
                <a:cubicBezTo>
                  <a:pt x="19423" y="10989"/>
                  <a:pt x="18482" y="9543"/>
                  <a:pt x="17443" y="8208"/>
                </a:cubicBezTo>
                <a:cubicBezTo>
                  <a:pt x="16429" y="8498"/>
                  <a:pt x="15414" y="8854"/>
                  <a:pt x="14449" y="9209"/>
                </a:cubicBezTo>
                <a:cubicBezTo>
                  <a:pt x="14078" y="8809"/>
                  <a:pt x="13732" y="8386"/>
                  <a:pt x="13287" y="8008"/>
                </a:cubicBezTo>
                <a:cubicBezTo>
                  <a:pt x="12866" y="7652"/>
                  <a:pt x="12470" y="7252"/>
                  <a:pt x="12000" y="6918"/>
                </a:cubicBezTo>
                <a:cubicBezTo>
                  <a:pt x="12470" y="6073"/>
                  <a:pt x="12891" y="5183"/>
                  <a:pt x="13262" y="4293"/>
                </a:cubicBezTo>
                <a:cubicBezTo>
                  <a:pt x="11827" y="3270"/>
                  <a:pt x="10268" y="2402"/>
                  <a:pt x="8586" y="1735"/>
                </a:cubicBezTo>
                <a:cubicBezTo>
                  <a:pt x="7868" y="2469"/>
                  <a:pt x="7200" y="3203"/>
                  <a:pt x="6581" y="3960"/>
                </a:cubicBezTo>
                <a:cubicBezTo>
                  <a:pt x="6037" y="3737"/>
                  <a:pt x="5468" y="3604"/>
                  <a:pt x="4899" y="3426"/>
                </a:cubicBezTo>
                <a:cubicBezTo>
                  <a:pt x="4355" y="3270"/>
                  <a:pt x="3761" y="3181"/>
                  <a:pt x="3192" y="3070"/>
                </a:cubicBezTo>
                <a:cubicBezTo>
                  <a:pt x="3093" y="2113"/>
                  <a:pt x="2994" y="1135"/>
                  <a:pt x="2796" y="200"/>
                </a:cubicBezTo>
                <a:cubicBezTo>
                  <a:pt x="1880" y="111"/>
                  <a:pt x="940" y="22"/>
                  <a:pt x="0" y="0"/>
                </a:cubicBezTo>
                <a:lnTo>
                  <a:pt x="0" y="3181"/>
                </a:lnTo>
                <a:close/>
              </a:path>
            </a:pathLst>
          </a:custGeom>
          <a:solidFill>
            <a:schemeClr val="accent1">
              <a:lumMod val="75000"/>
            </a:schemeClr>
          </a:solidFill>
          <a:ln w="50800">
            <a:solidFill>
              <a:schemeClr val="bg1"/>
            </a:solidFill>
            <a:round/>
          </a:ln>
          <a:effectLst>
            <a:outerShdw blurRad="127000" dist="38100" dir="8100000" algn="tr" rotWithShape="0">
              <a:prstClr val="black">
                <a:alpha val="40000"/>
              </a:prstClr>
            </a:outerShdw>
          </a:effectLst>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0" name="Shape 6916"/>
          <p:cNvSpPr/>
          <p:nvPr/>
        </p:nvSpPr>
        <p:spPr>
          <a:xfrm>
            <a:off x="4263816" y="3642495"/>
            <a:ext cx="1746811" cy="1941384"/>
          </a:xfrm>
          <a:custGeom>
            <a:avLst/>
            <a:gdLst/>
            <a:ahLst/>
            <a:cxnLst>
              <a:cxn ang="0">
                <a:pos x="wd2" y="hd2"/>
              </a:cxn>
              <a:cxn ang="5400000">
                <a:pos x="wd2" y="hd2"/>
              </a:cxn>
              <a:cxn ang="10800000">
                <a:pos x="wd2" y="hd2"/>
              </a:cxn>
              <a:cxn ang="16200000">
                <a:pos x="wd2" y="hd2"/>
              </a:cxn>
            </a:cxnLst>
            <a:rect l="0" t="0" r="r" b="b"/>
            <a:pathLst>
              <a:path w="21600" h="21600" extrusionOk="0">
                <a:moveTo>
                  <a:pt x="21600" y="18530"/>
                </a:moveTo>
                <a:cubicBezTo>
                  <a:pt x="20205" y="18127"/>
                  <a:pt x="19233" y="16984"/>
                  <a:pt x="19233" y="15595"/>
                </a:cubicBezTo>
                <a:cubicBezTo>
                  <a:pt x="19233" y="14228"/>
                  <a:pt x="20205" y="13063"/>
                  <a:pt x="21600" y="12682"/>
                </a:cubicBezTo>
                <a:cubicBezTo>
                  <a:pt x="21600" y="11338"/>
                  <a:pt x="21600" y="11338"/>
                  <a:pt x="21600" y="11338"/>
                </a:cubicBezTo>
                <a:cubicBezTo>
                  <a:pt x="20778" y="11293"/>
                  <a:pt x="19956" y="11181"/>
                  <a:pt x="19158" y="10957"/>
                </a:cubicBezTo>
                <a:cubicBezTo>
                  <a:pt x="17365" y="10486"/>
                  <a:pt x="15696" y="9590"/>
                  <a:pt x="14400" y="8358"/>
                </a:cubicBezTo>
                <a:cubicBezTo>
                  <a:pt x="13080" y="7148"/>
                  <a:pt x="12208" y="5602"/>
                  <a:pt x="11709" y="3966"/>
                </a:cubicBezTo>
                <a:cubicBezTo>
                  <a:pt x="11560" y="3383"/>
                  <a:pt x="11485" y="2801"/>
                  <a:pt x="11435" y="2218"/>
                </a:cubicBezTo>
                <a:cubicBezTo>
                  <a:pt x="9841" y="2218"/>
                  <a:pt x="9841" y="2218"/>
                  <a:pt x="9841" y="2218"/>
                </a:cubicBezTo>
                <a:cubicBezTo>
                  <a:pt x="9766" y="1837"/>
                  <a:pt x="9766" y="1837"/>
                  <a:pt x="9766" y="1837"/>
                </a:cubicBezTo>
                <a:cubicBezTo>
                  <a:pt x="9592" y="784"/>
                  <a:pt x="8570" y="0"/>
                  <a:pt x="7374" y="0"/>
                </a:cubicBezTo>
                <a:cubicBezTo>
                  <a:pt x="6179" y="0"/>
                  <a:pt x="5182" y="784"/>
                  <a:pt x="4983" y="1837"/>
                </a:cubicBezTo>
                <a:cubicBezTo>
                  <a:pt x="4933" y="2218"/>
                  <a:pt x="4933" y="2218"/>
                  <a:pt x="4933" y="2218"/>
                </a:cubicBezTo>
                <a:cubicBezTo>
                  <a:pt x="0" y="2218"/>
                  <a:pt x="0" y="2218"/>
                  <a:pt x="0" y="2218"/>
                </a:cubicBezTo>
                <a:cubicBezTo>
                  <a:pt x="25" y="2711"/>
                  <a:pt x="75" y="3204"/>
                  <a:pt x="125" y="3697"/>
                </a:cubicBezTo>
                <a:cubicBezTo>
                  <a:pt x="1196" y="3899"/>
                  <a:pt x="2217" y="4056"/>
                  <a:pt x="3289" y="4168"/>
                </a:cubicBezTo>
                <a:cubicBezTo>
                  <a:pt x="3612" y="5736"/>
                  <a:pt x="3612" y="5736"/>
                  <a:pt x="3612" y="5736"/>
                </a:cubicBezTo>
                <a:cubicBezTo>
                  <a:pt x="4111" y="7260"/>
                  <a:pt x="4111" y="7260"/>
                  <a:pt x="4111" y="7260"/>
                </a:cubicBezTo>
                <a:cubicBezTo>
                  <a:pt x="3239" y="7820"/>
                  <a:pt x="2392" y="8380"/>
                  <a:pt x="1570" y="8985"/>
                </a:cubicBezTo>
                <a:cubicBezTo>
                  <a:pt x="2217" y="10554"/>
                  <a:pt x="3139" y="11988"/>
                  <a:pt x="4210" y="13354"/>
                </a:cubicBezTo>
                <a:cubicBezTo>
                  <a:pt x="5207" y="13063"/>
                  <a:pt x="6228" y="12705"/>
                  <a:pt x="7200" y="12324"/>
                </a:cubicBezTo>
                <a:cubicBezTo>
                  <a:pt x="7599" y="12727"/>
                  <a:pt x="7947" y="13175"/>
                  <a:pt x="8371" y="13534"/>
                </a:cubicBezTo>
                <a:cubicBezTo>
                  <a:pt x="8794" y="13915"/>
                  <a:pt x="9193" y="14318"/>
                  <a:pt x="9666" y="14632"/>
                </a:cubicBezTo>
                <a:cubicBezTo>
                  <a:pt x="9218" y="15505"/>
                  <a:pt x="8794" y="16379"/>
                  <a:pt x="8421" y="17298"/>
                </a:cubicBezTo>
                <a:cubicBezTo>
                  <a:pt x="9841" y="18329"/>
                  <a:pt x="11435" y="19180"/>
                  <a:pt x="13104" y="19852"/>
                </a:cubicBezTo>
                <a:cubicBezTo>
                  <a:pt x="13827" y="19135"/>
                  <a:pt x="14500" y="18396"/>
                  <a:pt x="15147" y="17634"/>
                </a:cubicBezTo>
                <a:cubicBezTo>
                  <a:pt x="15671" y="17858"/>
                  <a:pt x="16269" y="17970"/>
                  <a:pt x="16817" y="18149"/>
                </a:cubicBezTo>
                <a:cubicBezTo>
                  <a:pt x="17390" y="18329"/>
                  <a:pt x="17963" y="18418"/>
                  <a:pt x="18561" y="18530"/>
                </a:cubicBezTo>
                <a:cubicBezTo>
                  <a:pt x="18635" y="19494"/>
                  <a:pt x="18760" y="20457"/>
                  <a:pt x="18934" y="21398"/>
                </a:cubicBezTo>
                <a:cubicBezTo>
                  <a:pt x="19806" y="21510"/>
                  <a:pt x="20703" y="21578"/>
                  <a:pt x="21600" y="21600"/>
                </a:cubicBezTo>
                <a:lnTo>
                  <a:pt x="21600" y="18530"/>
                </a:lnTo>
                <a:close/>
              </a:path>
            </a:pathLst>
          </a:custGeom>
          <a:solidFill>
            <a:schemeClr val="accent1">
              <a:lumMod val="75000"/>
            </a:schemeClr>
          </a:solidFill>
          <a:ln w="50800">
            <a:solidFill>
              <a:schemeClr val="bg1"/>
            </a:solidFill>
            <a:round/>
          </a:ln>
          <a:effectLst>
            <a:outerShdw blurRad="127000" dist="38100" dir="8100000" algn="tr" rotWithShape="0">
              <a:prstClr val="black">
                <a:alpha val="40000"/>
              </a:prstClr>
            </a:outerShdw>
          </a:effectLst>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1" name="Shape 6917"/>
          <p:cNvSpPr/>
          <p:nvPr/>
        </p:nvSpPr>
        <p:spPr>
          <a:xfrm>
            <a:off x="5967307" y="3832541"/>
            <a:ext cx="1952896" cy="1750751"/>
          </a:xfrm>
          <a:custGeom>
            <a:avLst/>
            <a:gdLst/>
            <a:ahLst/>
            <a:cxnLst>
              <a:cxn ang="0">
                <a:pos x="wd2" y="hd2"/>
              </a:cxn>
              <a:cxn ang="5400000">
                <a:pos x="wd2" y="hd2"/>
              </a:cxn>
              <a:cxn ang="10800000">
                <a:pos x="wd2" y="hd2"/>
              </a:cxn>
              <a:cxn ang="16200000">
                <a:pos x="wd2" y="hd2"/>
              </a:cxn>
            </a:cxnLst>
            <a:rect l="0" t="0" r="r" b="b"/>
            <a:pathLst>
              <a:path w="21600" h="21600" extrusionOk="0">
                <a:moveTo>
                  <a:pt x="18546" y="3107"/>
                </a:moveTo>
                <a:cubicBezTo>
                  <a:pt x="19482" y="3008"/>
                  <a:pt x="20463" y="2908"/>
                  <a:pt x="21399" y="2734"/>
                </a:cubicBezTo>
                <a:cubicBezTo>
                  <a:pt x="21511" y="1814"/>
                  <a:pt x="21578" y="920"/>
                  <a:pt x="21600" y="0"/>
                </a:cubicBezTo>
                <a:cubicBezTo>
                  <a:pt x="18769" y="0"/>
                  <a:pt x="18769" y="0"/>
                  <a:pt x="18769" y="0"/>
                </a:cubicBezTo>
                <a:cubicBezTo>
                  <a:pt x="18412" y="1491"/>
                  <a:pt x="17231" y="2461"/>
                  <a:pt x="15849" y="2461"/>
                </a:cubicBezTo>
                <a:cubicBezTo>
                  <a:pt x="14467" y="2461"/>
                  <a:pt x="13285" y="1491"/>
                  <a:pt x="12907" y="0"/>
                </a:cubicBezTo>
                <a:cubicBezTo>
                  <a:pt x="11391" y="0"/>
                  <a:pt x="11391" y="0"/>
                  <a:pt x="11391" y="0"/>
                </a:cubicBezTo>
                <a:cubicBezTo>
                  <a:pt x="11346" y="845"/>
                  <a:pt x="11235" y="1665"/>
                  <a:pt x="11012" y="2486"/>
                </a:cubicBezTo>
                <a:cubicBezTo>
                  <a:pt x="10544" y="4300"/>
                  <a:pt x="9630" y="5941"/>
                  <a:pt x="8426" y="7258"/>
                </a:cubicBezTo>
                <a:cubicBezTo>
                  <a:pt x="7222" y="8575"/>
                  <a:pt x="5684" y="9445"/>
                  <a:pt x="4057" y="9942"/>
                </a:cubicBezTo>
                <a:cubicBezTo>
                  <a:pt x="3433" y="10092"/>
                  <a:pt x="2786" y="10191"/>
                  <a:pt x="2140" y="10216"/>
                </a:cubicBezTo>
                <a:cubicBezTo>
                  <a:pt x="2140" y="12503"/>
                  <a:pt x="2140" y="12503"/>
                  <a:pt x="2140" y="12503"/>
                </a:cubicBezTo>
                <a:cubicBezTo>
                  <a:pt x="1761" y="12577"/>
                  <a:pt x="1761" y="12577"/>
                  <a:pt x="1761" y="12577"/>
                </a:cubicBezTo>
                <a:cubicBezTo>
                  <a:pt x="736" y="12801"/>
                  <a:pt x="0" y="13770"/>
                  <a:pt x="0" y="14939"/>
                </a:cubicBezTo>
                <a:cubicBezTo>
                  <a:pt x="0" y="16132"/>
                  <a:pt x="736" y="17101"/>
                  <a:pt x="1761" y="17325"/>
                </a:cubicBezTo>
                <a:cubicBezTo>
                  <a:pt x="2140" y="17399"/>
                  <a:pt x="2140" y="17399"/>
                  <a:pt x="2140" y="17399"/>
                </a:cubicBezTo>
                <a:cubicBezTo>
                  <a:pt x="2140" y="21600"/>
                  <a:pt x="2140" y="21600"/>
                  <a:pt x="2140" y="21600"/>
                </a:cubicBezTo>
                <a:cubicBezTo>
                  <a:pt x="2697" y="21600"/>
                  <a:pt x="3254" y="21550"/>
                  <a:pt x="3789" y="21476"/>
                </a:cubicBezTo>
                <a:cubicBezTo>
                  <a:pt x="3990" y="20432"/>
                  <a:pt x="4146" y="19413"/>
                  <a:pt x="4258" y="18344"/>
                </a:cubicBezTo>
                <a:cubicBezTo>
                  <a:pt x="5818" y="18021"/>
                  <a:pt x="5818" y="18021"/>
                  <a:pt x="5818" y="18021"/>
                </a:cubicBezTo>
                <a:cubicBezTo>
                  <a:pt x="7356" y="17499"/>
                  <a:pt x="7356" y="17499"/>
                  <a:pt x="7356" y="17499"/>
                </a:cubicBezTo>
                <a:cubicBezTo>
                  <a:pt x="7891" y="18394"/>
                  <a:pt x="8448" y="19214"/>
                  <a:pt x="9050" y="20059"/>
                </a:cubicBezTo>
                <a:cubicBezTo>
                  <a:pt x="10611" y="19413"/>
                  <a:pt x="12037" y="18468"/>
                  <a:pt x="13397" y="17424"/>
                </a:cubicBezTo>
                <a:cubicBezTo>
                  <a:pt x="13107" y="16405"/>
                  <a:pt x="12750" y="15386"/>
                  <a:pt x="12372" y="14417"/>
                </a:cubicBezTo>
                <a:cubicBezTo>
                  <a:pt x="12773" y="14044"/>
                  <a:pt x="13219" y="13696"/>
                  <a:pt x="13575" y="13248"/>
                </a:cubicBezTo>
                <a:cubicBezTo>
                  <a:pt x="13954" y="12826"/>
                  <a:pt x="14355" y="12453"/>
                  <a:pt x="14667" y="11981"/>
                </a:cubicBezTo>
                <a:cubicBezTo>
                  <a:pt x="15515" y="12428"/>
                  <a:pt x="16406" y="12826"/>
                  <a:pt x="17320" y="13223"/>
                </a:cubicBezTo>
                <a:cubicBezTo>
                  <a:pt x="18346" y="11782"/>
                  <a:pt x="19193" y="10216"/>
                  <a:pt x="19861" y="8526"/>
                </a:cubicBezTo>
                <a:cubicBezTo>
                  <a:pt x="19148" y="7805"/>
                  <a:pt x="18412" y="7134"/>
                  <a:pt x="17654" y="6512"/>
                </a:cubicBezTo>
                <a:cubicBezTo>
                  <a:pt x="17877" y="5965"/>
                  <a:pt x="17989" y="5394"/>
                  <a:pt x="18167" y="4822"/>
                </a:cubicBezTo>
                <a:cubicBezTo>
                  <a:pt x="18346" y="4275"/>
                  <a:pt x="18412" y="3679"/>
                  <a:pt x="18546" y="3107"/>
                </a:cubicBezTo>
                <a:close/>
              </a:path>
            </a:pathLst>
          </a:custGeom>
          <a:solidFill>
            <a:schemeClr val="accent1">
              <a:lumMod val="75000"/>
            </a:schemeClr>
          </a:solidFill>
          <a:ln w="50800">
            <a:solidFill>
              <a:schemeClr val="bg1"/>
            </a:solidFill>
            <a:round/>
          </a:ln>
          <a:effectLst>
            <a:outerShdw blurRad="127000" dist="38100" dir="8100000" algn="tr" rotWithShape="0">
              <a:prstClr val="black">
                <a:alpha val="40000"/>
              </a:prstClr>
            </a:outerShdw>
          </a:effectLst>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2" name="Shape 6926"/>
          <p:cNvSpPr/>
          <p:nvPr/>
        </p:nvSpPr>
        <p:spPr>
          <a:xfrm>
            <a:off x="3667850" y="2349695"/>
            <a:ext cx="1276023" cy="5948"/>
          </a:xfrm>
          <a:prstGeom prst="line">
            <a:avLst/>
          </a:prstGeom>
          <a:ln w="6350">
            <a:solidFill>
              <a:schemeClr val="bg1">
                <a:lumMod val="65000"/>
              </a:schemeClr>
            </a:solidFill>
            <a:prstDash val="dash"/>
            <a:miter lim="400000"/>
            <a:headEnd type="triangle"/>
          </a:ln>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3" name="Shape 6927"/>
          <p:cNvSpPr/>
          <p:nvPr/>
        </p:nvSpPr>
        <p:spPr>
          <a:xfrm>
            <a:off x="3667848" y="4630868"/>
            <a:ext cx="987992" cy="0"/>
          </a:xfrm>
          <a:prstGeom prst="line">
            <a:avLst/>
          </a:prstGeom>
          <a:ln w="6350">
            <a:solidFill>
              <a:schemeClr val="bg1">
                <a:lumMod val="65000"/>
              </a:schemeClr>
            </a:solidFill>
            <a:prstDash val="dash"/>
            <a:miter lim="400000"/>
            <a:headEnd type="triangle"/>
          </a:ln>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4" name="Shape 6928"/>
          <p:cNvSpPr/>
          <p:nvPr/>
        </p:nvSpPr>
        <p:spPr>
          <a:xfrm flipH="1">
            <a:off x="7378506" y="2349725"/>
            <a:ext cx="1172220" cy="1"/>
          </a:xfrm>
          <a:prstGeom prst="line">
            <a:avLst/>
          </a:prstGeom>
          <a:ln w="6350">
            <a:solidFill>
              <a:schemeClr val="bg1">
                <a:lumMod val="65000"/>
              </a:schemeClr>
            </a:solidFill>
            <a:prstDash val="dash"/>
            <a:miter lim="400000"/>
            <a:headEnd type="triangle"/>
          </a:ln>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5" name="Shape 6929"/>
          <p:cNvSpPr/>
          <p:nvPr/>
        </p:nvSpPr>
        <p:spPr>
          <a:xfrm flipH="1">
            <a:off x="7582543" y="4630872"/>
            <a:ext cx="968183" cy="1"/>
          </a:xfrm>
          <a:prstGeom prst="line">
            <a:avLst/>
          </a:prstGeom>
          <a:ln w="6350">
            <a:solidFill>
              <a:schemeClr val="bg1">
                <a:lumMod val="65000"/>
              </a:schemeClr>
            </a:solidFill>
            <a:prstDash val="dash"/>
            <a:miter lim="400000"/>
            <a:headEnd type="triangle"/>
          </a:ln>
        </p:spPr>
        <p:txBody>
          <a:bodyPr lIns="0" tIns="0" rIns="0" bIns="0"/>
          <a:lstStyle/>
          <a:p>
            <a:pPr defTabSz="575945">
              <a:defRPr sz="1200">
                <a:uFillTx/>
                <a:latin typeface="Helvetica"/>
                <a:ea typeface="Helvetica"/>
                <a:cs typeface="Helvetica"/>
                <a:sym typeface="Helvetica"/>
              </a:defRPr>
            </a:pPr>
            <a:endParaRPr sz="1600">
              <a:latin typeface="微软雅黑" panose="020B0503020204020204" pitchFamily="34" charset="-122"/>
              <a:ea typeface="微软雅黑" panose="020B0503020204020204" pitchFamily="34" charset="-122"/>
            </a:endParaRPr>
          </a:p>
        </p:txBody>
      </p:sp>
      <p:sp>
        <p:nvSpPr>
          <p:cNvPr id="16" name="Freeform 41"/>
          <p:cNvSpPr>
            <a:spLocks noEditPoints="1"/>
          </p:cNvSpPr>
          <p:nvPr/>
        </p:nvSpPr>
        <p:spPr bwMode="auto">
          <a:xfrm>
            <a:off x="5615947" y="3279623"/>
            <a:ext cx="960107" cy="873373"/>
          </a:xfrm>
          <a:custGeom>
            <a:avLst/>
            <a:gdLst>
              <a:gd name="T0" fmla="*/ 2147483647 w 67"/>
              <a:gd name="T1" fmla="*/ 124018912 h 60"/>
              <a:gd name="T2" fmla="*/ 2147483647 w 67"/>
              <a:gd name="T3" fmla="*/ 0 h 60"/>
              <a:gd name="T4" fmla="*/ 2147483647 w 67"/>
              <a:gd name="T5" fmla="*/ 0 h 60"/>
              <a:gd name="T6" fmla="*/ 2147483647 w 67"/>
              <a:gd name="T7" fmla="*/ 124018912 h 60"/>
              <a:gd name="T8" fmla="*/ 2147483647 w 67"/>
              <a:gd name="T9" fmla="*/ 310059138 h 60"/>
              <a:gd name="T10" fmla="*/ 2147483647 w 67"/>
              <a:gd name="T11" fmla="*/ 868156039 h 60"/>
              <a:gd name="T12" fmla="*/ 2147483647 w 67"/>
              <a:gd name="T13" fmla="*/ 124018912 h 60"/>
              <a:gd name="T14" fmla="*/ 2147483647 w 67"/>
              <a:gd name="T15" fmla="*/ 1922344337 h 60"/>
              <a:gd name="T16" fmla="*/ 2147483647 w 67"/>
              <a:gd name="T17" fmla="*/ 124018912 h 60"/>
              <a:gd name="T18" fmla="*/ 1902898002 w 67"/>
              <a:gd name="T19" fmla="*/ 124018912 h 60"/>
              <a:gd name="T20" fmla="*/ 122771150 w 67"/>
              <a:gd name="T21" fmla="*/ 1922344337 h 60"/>
              <a:gd name="T22" fmla="*/ 122771150 w 67"/>
              <a:gd name="T23" fmla="*/ 2147483647 h 60"/>
              <a:gd name="T24" fmla="*/ 245534466 w 67"/>
              <a:gd name="T25" fmla="*/ 2147483647 h 60"/>
              <a:gd name="T26" fmla="*/ 429691207 w 67"/>
              <a:gd name="T27" fmla="*/ 2147483647 h 60"/>
              <a:gd name="T28" fmla="*/ 2087055172 w 67"/>
              <a:gd name="T29" fmla="*/ 558097024 h 60"/>
              <a:gd name="T30" fmla="*/ 2147483647 w 67"/>
              <a:gd name="T31" fmla="*/ 2147483647 h 60"/>
              <a:gd name="T32" fmla="*/ 2147483647 w 67"/>
              <a:gd name="T33" fmla="*/ 2147483647 h 60"/>
              <a:gd name="T34" fmla="*/ 2147483647 w 67"/>
              <a:gd name="T35" fmla="*/ 1922344337 h 60"/>
              <a:gd name="T36" fmla="*/ 552454614 w 67"/>
              <a:gd name="T37" fmla="*/ 2147483647 h 60"/>
              <a:gd name="T38" fmla="*/ 552454614 w 67"/>
              <a:gd name="T39" fmla="*/ 2147483647 h 60"/>
              <a:gd name="T40" fmla="*/ 797989019 w 67"/>
              <a:gd name="T41" fmla="*/ 2147483647 h 60"/>
              <a:gd name="T42" fmla="*/ 1718749157 w 67"/>
              <a:gd name="T43" fmla="*/ 2147483647 h 60"/>
              <a:gd name="T44" fmla="*/ 1718749157 w 67"/>
              <a:gd name="T45" fmla="*/ 2147483647 h 60"/>
              <a:gd name="T46" fmla="*/ 1780134717 w 67"/>
              <a:gd name="T47" fmla="*/ 2147483647 h 60"/>
              <a:gd name="T48" fmla="*/ 2147483647 w 67"/>
              <a:gd name="T49" fmla="*/ 2147483647 h 60"/>
              <a:gd name="T50" fmla="*/ 2147483647 w 67"/>
              <a:gd name="T51" fmla="*/ 2147483647 h 60"/>
              <a:gd name="T52" fmla="*/ 2147483647 w 67"/>
              <a:gd name="T53" fmla="*/ 2147483647 h 60"/>
              <a:gd name="T54" fmla="*/ 2147483647 w 67"/>
              <a:gd name="T55" fmla="*/ 2147483647 h 60"/>
              <a:gd name="T56" fmla="*/ 2147483647 w 67"/>
              <a:gd name="T57" fmla="*/ 2147483647 h 60"/>
              <a:gd name="T58" fmla="*/ 2147483647 w 67"/>
              <a:gd name="T59" fmla="*/ 2147483647 h 60"/>
              <a:gd name="T60" fmla="*/ 2087055172 w 67"/>
              <a:gd name="T61" fmla="*/ 806142661 h 60"/>
              <a:gd name="T62" fmla="*/ 552454614 w 67"/>
              <a:gd name="T63" fmla="*/ 2147483647 h 6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7"/>
              <a:gd name="T97" fmla="*/ 0 h 60"/>
              <a:gd name="T98" fmla="*/ 67 w 67"/>
              <a:gd name="T99" fmla="*/ 60 h 6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7" h="60">
                <a:moveTo>
                  <a:pt x="53" y="2"/>
                </a:moveTo>
                <a:cubicBezTo>
                  <a:pt x="53" y="1"/>
                  <a:pt x="52" y="0"/>
                  <a:pt x="51" y="0"/>
                </a:cubicBezTo>
                <a:cubicBezTo>
                  <a:pt x="46" y="0"/>
                  <a:pt x="46" y="0"/>
                  <a:pt x="46" y="0"/>
                </a:cubicBezTo>
                <a:cubicBezTo>
                  <a:pt x="45" y="0"/>
                  <a:pt x="44" y="1"/>
                  <a:pt x="44" y="2"/>
                </a:cubicBezTo>
                <a:cubicBezTo>
                  <a:pt x="44" y="5"/>
                  <a:pt x="44" y="5"/>
                  <a:pt x="44" y="5"/>
                </a:cubicBezTo>
                <a:cubicBezTo>
                  <a:pt x="53" y="14"/>
                  <a:pt x="53" y="14"/>
                  <a:pt x="53" y="14"/>
                </a:cubicBezTo>
                <a:lnTo>
                  <a:pt x="53" y="2"/>
                </a:lnTo>
                <a:close/>
                <a:moveTo>
                  <a:pt x="66" y="31"/>
                </a:moveTo>
                <a:cubicBezTo>
                  <a:pt x="36" y="2"/>
                  <a:pt x="36" y="2"/>
                  <a:pt x="36" y="2"/>
                </a:cubicBezTo>
                <a:cubicBezTo>
                  <a:pt x="35" y="0"/>
                  <a:pt x="33" y="0"/>
                  <a:pt x="31" y="2"/>
                </a:cubicBezTo>
                <a:cubicBezTo>
                  <a:pt x="2" y="31"/>
                  <a:pt x="2" y="31"/>
                  <a:pt x="2" y="31"/>
                </a:cubicBezTo>
                <a:cubicBezTo>
                  <a:pt x="0" y="33"/>
                  <a:pt x="0" y="35"/>
                  <a:pt x="2" y="36"/>
                </a:cubicBezTo>
                <a:cubicBezTo>
                  <a:pt x="2" y="37"/>
                  <a:pt x="3" y="37"/>
                  <a:pt x="4" y="37"/>
                </a:cubicBezTo>
                <a:cubicBezTo>
                  <a:pt x="5" y="37"/>
                  <a:pt x="6" y="37"/>
                  <a:pt x="7" y="36"/>
                </a:cubicBezTo>
                <a:cubicBezTo>
                  <a:pt x="34" y="9"/>
                  <a:pt x="34" y="9"/>
                  <a:pt x="34" y="9"/>
                </a:cubicBezTo>
                <a:cubicBezTo>
                  <a:pt x="61" y="36"/>
                  <a:pt x="61" y="36"/>
                  <a:pt x="61" y="36"/>
                </a:cubicBezTo>
                <a:cubicBezTo>
                  <a:pt x="62" y="38"/>
                  <a:pt x="65" y="38"/>
                  <a:pt x="66" y="36"/>
                </a:cubicBezTo>
                <a:cubicBezTo>
                  <a:pt x="67" y="35"/>
                  <a:pt x="67" y="33"/>
                  <a:pt x="66" y="31"/>
                </a:cubicBezTo>
                <a:close/>
                <a:moveTo>
                  <a:pt x="9" y="37"/>
                </a:moveTo>
                <a:cubicBezTo>
                  <a:pt x="9" y="57"/>
                  <a:pt x="9" y="57"/>
                  <a:pt x="9" y="57"/>
                </a:cubicBezTo>
                <a:cubicBezTo>
                  <a:pt x="9" y="59"/>
                  <a:pt x="11" y="60"/>
                  <a:pt x="13" y="60"/>
                </a:cubicBezTo>
                <a:cubicBezTo>
                  <a:pt x="28" y="60"/>
                  <a:pt x="28" y="60"/>
                  <a:pt x="28" y="60"/>
                </a:cubicBezTo>
                <a:cubicBezTo>
                  <a:pt x="28" y="42"/>
                  <a:pt x="28" y="42"/>
                  <a:pt x="28" y="42"/>
                </a:cubicBezTo>
                <a:cubicBezTo>
                  <a:pt x="28" y="42"/>
                  <a:pt x="29" y="41"/>
                  <a:pt x="29" y="41"/>
                </a:cubicBezTo>
                <a:cubicBezTo>
                  <a:pt x="38" y="41"/>
                  <a:pt x="38" y="41"/>
                  <a:pt x="38" y="41"/>
                </a:cubicBezTo>
                <a:cubicBezTo>
                  <a:pt x="39" y="41"/>
                  <a:pt x="39" y="42"/>
                  <a:pt x="39" y="42"/>
                </a:cubicBezTo>
                <a:cubicBezTo>
                  <a:pt x="39" y="60"/>
                  <a:pt x="39" y="60"/>
                  <a:pt x="39" y="60"/>
                </a:cubicBezTo>
                <a:cubicBezTo>
                  <a:pt x="55" y="60"/>
                  <a:pt x="55" y="60"/>
                  <a:pt x="55" y="60"/>
                </a:cubicBezTo>
                <a:cubicBezTo>
                  <a:pt x="57" y="60"/>
                  <a:pt x="58" y="59"/>
                  <a:pt x="58" y="57"/>
                </a:cubicBezTo>
                <a:cubicBezTo>
                  <a:pt x="58" y="38"/>
                  <a:pt x="58" y="38"/>
                  <a:pt x="58" y="38"/>
                </a:cubicBezTo>
                <a:cubicBezTo>
                  <a:pt x="34" y="13"/>
                  <a:pt x="34" y="13"/>
                  <a:pt x="34" y="13"/>
                </a:cubicBezTo>
                <a:lnTo>
                  <a:pt x="9" y="37"/>
                </a:lnTo>
                <a:close/>
              </a:path>
            </a:pathLst>
          </a:custGeom>
          <a:solidFill>
            <a:schemeClr val="accent1">
              <a:lumMod val="75000"/>
            </a:schemeClr>
          </a:solidFill>
          <a:ln w="9525">
            <a:noFill/>
            <a:round/>
          </a:ln>
        </p:spPr>
        <p:txBody>
          <a:bodyPr/>
          <a:lstStyle/>
          <a:p>
            <a:pPr>
              <a:defRPr/>
            </a:pPr>
            <a:endParaRPr lang="en-US" sz="2400" kern="0" dirty="0">
              <a:solidFill>
                <a:sysClr val="windowText" lastClr="000000"/>
              </a:solidFill>
              <a:latin typeface="微软雅黑" panose="020B0503020204020204" pitchFamily="34" charset="-122"/>
              <a:ea typeface="微软雅黑" panose="020B0503020204020204" pitchFamily="34" charset="-122"/>
            </a:endParaRPr>
          </a:p>
        </p:txBody>
      </p:sp>
      <p:sp>
        <p:nvSpPr>
          <p:cNvPr id="17" name="Content Placeholder 2"/>
          <p:cNvSpPr txBox="1"/>
          <p:nvPr/>
        </p:nvSpPr>
        <p:spPr>
          <a:xfrm>
            <a:off x="1003747" y="1892829"/>
            <a:ext cx="2633840" cy="1627544"/>
          </a:xfrm>
          <a:prstGeom prst="rect">
            <a:avLst/>
          </a:prstGeom>
        </p:spPr>
        <p:txBody>
          <a:bodyPr vert="horz" lIns="121920" tIns="60960" rIns="121920" bIns="6096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en-US" altLang="zh-CN" sz="2135" b="1" dirty="0">
                <a:solidFill>
                  <a:schemeClr val="accent1">
                    <a:lumMod val="75000"/>
                  </a:schemeClr>
                </a:solidFill>
                <a:latin typeface="微软雅黑" panose="020B0503020204020204" pitchFamily="34" charset="-122"/>
                <a:ea typeface="微软雅黑" panose="020B0503020204020204" pitchFamily="34" charset="-122"/>
                <a:cs typeface="Arial" panose="020B0604020202020204" pitchFamily="34" charset="0"/>
              </a:rPr>
              <a:t>DataBase</a:t>
            </a:r>
          </a:p>
          <a:p>
            <a:pPr>
              <a:lnSpc>
                <a:spcPct val="120000"/>
              </a:lnSpc>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以数据库为存储基础</a:t>
            </a:r>
            <a:endPar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Content Placeholder 2"/>
          <p:cNvSpPr txBox="1"/>
          <p:nvPr/>
        </p:nvSpPr>
        <p:spPr>
          <a:xfrm>
            <a:off x="962195" y="4201723"/>
            <a:ext cx="2633840" cy="1627544"/>
          </a:xfrm>
          <a:prstGeom prst="rect">
            <a:avLst/>
          </a:prstGeom>
        </p:spPr>
        <p:txBody>
          <a:bodyPr vert="horz" lIns="121920" tIns="60960" rIns="121920" bIns="6096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r>
              <a:rPr lang="en-US" altLang="zh-CN" sz="2135" b="1" dirty="0">
                <a:solidFill>
                  <a:schemeClr val="accent1">
                    <a:lumMod val="75000"/>
                  </a:schemeClr>
                </a:solidFill>
                <a:latin typeface="微软雅黑" panose="020B0503020204020204" pitchFamily="34" charset="-122"/>
                <a:ea typeface="微软雅黑" panose="020B0503020204020204" pitchFamily="34" charset="-122"/>
                <a:cs typeface="Arial" panose="020B0604020202020204" pitchFamily="34" charset="0"/>
              </a:rPr>
              <a:t>Dao</a:t>
            </a:r>
          </a:p>
          <a:p>
            <a:pPr>
              <a:lnSpc>
                <a:spcPct val="120000"/>
              </a:lnSpc>
            </a:pPr>
            <a:r>
              <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rPr>
              <a:t>Dao</a:t>
            </a: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以调用数据库的操作实实现各种功能方法</a:t>
            </a:r>
          </a:p>
        </p:txBody>
      </p:sp>
      <p:sp>
        <p:nvSpPr>
          <p:cNvPr id="19" name="Content Placeholder 2"/>
          <p:cNvSpPr txBox="1"/>
          <p:nvPr/>
        </p:nvSpPr>
        <p:spPr>
          <a:xfrm>
            <a:off x="8646736" y="1906928"/>
            <a:ext cx="2633840" cy="1627544"/>
          </a:xfrm>
          <a:prstGeom prst="rect">
            <a:avLst/>
          </a:prstGeom>
        </p:spPr>
        <p:txBody>
          <a:bodyPr vert="horz" lIns="121920" tIns="60960" rIns="121920" bIns="6096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135" b="1" dirty="0">
                <a:solidFill>
                  <a:schemeClr val="accent1">
                    <a:lumMod val="75000"/>
                  </a:schemeClr>
                </a:solidFill>
                <a:latin typeface="微软雅黑" panose="020B0503020204020204" pitchFamily="34" charset="-122"/>
                <a:ea typeface="微软雅黑" panose="020B0503020204020204" pitchFamily="34" charset="-122"/>
                <a:cs typeface="Arial" panose="020B0604020202020204" pitchFamily="34" charset="0"/>
              </a:rPr>
              <a:t>Service</a:t>
            </a:r>
          </a:p>
          <a:p>
            <a:pPr algn="l">
              <a:lnSpc>
                <a:spcPct val="120000"/>
              </a:lnSpc>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与界面的交互调用</a:t>
            </a:r>
            <a:r>
              <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rPr>
              <a:t>Dao</a:t>
            </a: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提供的方法实现</a:t>
            </a:r>
            <a:r>
              <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rPr>
              <a:t>UI</a:t>
            </a: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和后台的结合</a:t>
            </a:r>
          </a:p>
        </p:txBody>
      </p:sp>
      <p:sp>
        <p:nvSpPr>
          <p:cNvPr id="20" name="Content Placeholder 2"/>
          <p:cNvSpPr txBox="1"/>
          <p:nvPr/>
        </p:nvSpPr>
        <p:spPr>
          <a:xfrm>
            <a:off x="8646736" y="4197893"/>
            <a:ext cx="2633840" cy="1627544"/>
          </a:xfrm>
          <a:prstGeom prst="rect">
            <a:avLst/>
          </a:prstGeom>
        </p:spPr>
        <p:txBody>
          <a:bodyPr vert="horz" lIns="121920" tIns="60960" rIns="121920" bIns="6096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en-US" altLang="zh-CN" sz="2135" b="1"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UI</a:t>
            </a:r>
          </a:p>
          <a:p>
            <a:pPr algn="l">
              <a:lnSpc>
                <a:spcPct val="120000"/>
              </a:lnSpc>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rPr>
              <a:t>以图形化方式将数据转化为用户方便操作的系统！</a:t>
            </a:r>
            <a:endParaRPr lang="en-US" altLang="zh-CN" sz="146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par>
                          <p:cTn id="12" fill="hold">
                            <p:stCondLst>
                              <p:cond delay="3000"/>
                            </p:stCondLst>
                            <p:childTnLst>
                              <p:par>
                                <p:cTn id="13" presetID="45"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2000"/>
                                        <p:tgtEl>
                                          <p:spTgt spid="16"/>
                                        </p:tgtEl>
                                      </p:cBhvr>
                                    </p:animEffect>
                                    <p:anim calcmode="lin" valueType="num">
                                      <p:cBhvr>
                                        <p:cTn id="16" dur="2000" fill="hold"/>
                                        <p:tgtEl>
                                          <p:spTgt spid="16"/>
                                        </p:tgtEl>
                                        <p:attrNameLst>
                                          <p:attrName>ppt_w</p:attrName>
                                        </p:attrNameLst>
                                      </p:cBhvr>
                                      <p:tavLst>
                                        <p:tav tm="0" fmla="#ppt_w*sin(2.5*pi*$)">
                                          <p:val>
                                            <p:fltVal val="0"/>
                                          </p:val>
                                        </p:tav>
                                        <p:tav tm="100000">
                                          <p:val>
                                            <p:fltVal val="1"/>
                                          </p:val>
                                        </p:tav>
                                      </p:tavLst>
                                    </p:anim>
                                    <p:anim calcmode="lin" valueType="num">
                                      <p:cBhvr>
                                        <p:cTn id="17" dur="2000" fill="hold"/>
                                        <p:tgtEl>
                                          <p:spTgt spid="16"/>
                                        </p:tgtEl>
                                        <p:attrNameLst>
                                          <p:attrName>ppt_h</p:attrName>
                                        </p:attrNameLst>
                                      </p:cBhvr>
                                      <p:tavLst>
                                        <p:tav tm="0">
                                          <p:val>
                                            <p:strVal val="#ppt_h"/>
                                          </p:val>
                                        </p:tav>
                                        <p:tav tm="100000">
                                          <p:val>
                                            <p:strVal val="#ppt_h"/>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22" presetClass="entr" presetSubtype="1" fill="hold" grpId="0"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par>
                                <p:cTn id="24" presetID="22" presetClass="entr" presetSubtype="2" fill="hold" grpId="0" nodeType="withEffect">
                                  <p:stCondLst>
                                    <p:cond delay="1000"/>
                                  </p:stCondLst>
                                  <p:childTnLst>
                                    <p:set>
                                      <p:cBhvr>
                                        <p:cTn id="25" dur="1" fill="hold">
                                          <p:stCondLst>
                                            <p:cond delay="0"/>
                                          </p:stCondLst>
                                        </p:cTn>
                                        <p:tgtEl>
                                          <p:spTgt spid="11"/>
                                        </p:tgtEl>
                                        <p:attrNameLst>
                                          <p:attrName>style.visibility</p:attrName>
                                        </p:attrNameLst>
                                      </p:cBhvr>
                                      <p:to>
                                        <p:strVal val="visible"/>
                                      </p:to>
                                    </p:set>
                                    <p:animEffect transition="in" filter="wipe(right)">
                                      <p:cBhvr>
                                        <p:cTn id="26" dur="500"/>
                                        <p:tgtEl>
                                          <p:spTgt spid="11"/>
                                        </p:tgtEl>
                                      </p:cBhvr>
                                    </p:animEffect>
                                  </p:childTnLst>
                                </p:cTn>
                              </p:par>
                              <p:par>
                                <p:cTn id="27" presetID="22" presetClass="entr" presetSubtype="4" fill="hold" grpId="0" nodeType="withEffect">
                                  <p:stCondLst>
                                    <p:cond delay="150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par>
                          <p:cTn id="30" fill="hold">
                            <p:stCondLst>
                              <p:cond delay="5000"/>
                            </p:stCondLst>
                            <p:childTnLst>
                              <p:par>
                                <p:cTn id="31" presetID="22" presetClass="entr" presetSubtype="2"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righ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left)">
                                      <p:cBhvr>
                                        <p:cTn id="42" dur="500"/>
                                        <p:tgtEl>
                                          <p:spTgt spid="15"/>
                                        </p:tgtEl>
                                      </p:cBhvr>
                                    </p:animEffect>
                                  </p:childTnLst>
                                </p:cTn>
                              </p:par>
                            </p:childTnLst>
                          </p:cTn>
                        </p:par>
                        <p:par>
                          <p:cTn id="43" fill="hold">
                            <p:stCondLst>
                              <p:cond delay="5500"/>
                            </p:stCondLst>
                            <p:childTnLst>
                              <p:par>
                                <p:cTn id="44" presetID="42"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par>
                          <p:cTn id="49" fill="hold">
                            <p:stCondLst>
                              <p:cond delay="6500"/>
                            </p:stCondLst>
                            <p:childTnLst>
                              <p:par>
                                <p:cTn id="50" presetID="42"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childTnLst>
                          </p:cTn>
                        </p:par>
                        <p:par>
                          <p:cTn id="55" fill="hold">
                            <p:stCondLst>
                              <p:cond delay="7500"/>
                            </p:stCondLst>
                            <p:childTnLst>
                              <p:par>
                                <p:cTn id="56" presetID="42" presetClass="entr" presetSubtype="0" fill="hold" grpId="0" nodeType="after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1000"/>
                                        <p:tgtEl>
                                          <p:spTgt spid="19"/>
                                        </p:tgtEl>
                                      </p:cBhvr>
                                    </p:animEffect>
                                    <p:anim calcmode="lin" valueType="num">
                                      <p:cBhvr>
                                        <p:cTn id="59" dur="1000" fill="hold"/>
                                        <p:tgtEl>
                                          <p:spTgt spid="19"/>
                                        </p:tgtEl>
                                        <p:attrNameLst>
                                          <p:attrName>ppt_x</p:attrName>
                                        </p:attrNameLst>
                                      </p:cBhvr>
                                      <p:tavLst>
                                        <p:tav tm="0">
                                          <p:val>
                                            <p:strVal val="#ppt_x"/>
                                          </p:val>
                                        </p:tav>
                                        <p:tav tm="100000">
                                          <p:val>
                                            <p:strVal val="#ppt_x"/>
                                          </p:val>
                                        </p:tav>
                                      </p:tavLst>
                                    </p:anim>
                                    <p:anim calcmode="lin" valueType="num">
                                      <p:cBhvr>
                                        <p:cTn id="60" dur="1000" fill="hold"/>
                                        <p:tgtEl>
                                          <p:spTgt spid="19"/>
                                        </p:tgtEl>
                                        <p:attrNameLst>
                                          <p:attrName>ppt_y</p:attrName>
                                        </p:attrNameLst>
                                      </p:cBhvr>
                                      <p:tavLst>
                                        <p:tav tm="0">
                                          <p:val>
                                            <p:strVal val="#ppt_y+.1"/>
                                          </p:val>
                                        </p:tav>
                                        <p:tav tm="100000">
                                          <p:val>
                                            <p:strVal val="#ppt_y"/>
                                          </p:val>
                                        </p:tav>
                                      </p:tavLst>
                                    </p:anim>
                                  </p:childTnLst>
                                </p:cTn>
                              </p:par>
                            </p:childTnLst>
                          </p:cTn>
                        </p:par>
                        <p:par>
                          <p:cTn id="61" fill="hold">
                            <p:stCondLst>
                              <p:cond delay="8500"/>
                            </p:stCondLst>
                            <p:childTnLst>
                              <p:par>
                                <p:cTn id="62" presetID="42" presetClass="entr" presetSubtype="0" fill="hold" grpId="0" nodeType="after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1000"/>
                                        <p:tgtEl>
                                          <p:spTgt spid="20"/>
                                        </p:tgtEl>
                                      </p:cBhvr>
                                    </p:animEffect>
                                    <p:anim calcmode="lin" valueType="num">
                                      <p:cBhvr>
                                        <p:cTn id="65" dur="1000" fill="hold"/>
                                        <p:tgtEl>
                                          <p:spTgt spid="20"/>
                                        </p:tgtEl>
                                        <p:attrNameLst>
                                          <p:attrName>ppt_x</p:attrName>
                                        </p:attrNameLst>
                                      </p:cBhvr>
                                      <p:tavLst>
                                        <p:tav tm="0">
                                          <p:val>
                                            <p:strVal val="#ppt_x"/>
                                          </p:val>
                                        </p:tav>
                                        <p:tav tm="100000">
                                          <p:val>
                                            <p:strVal val="#ppt_x"/>
                                          </p:val>
                                        </p:tav>
                                      </p:tavLst>
                                    </p:anim>
                                    <p:anim calcmode="lin" valueType="num">
                                      <p:cBhvr>
                                        <p:cTn id="66" dur="1000" fill="hold"/>
                                        <p:tgtEl>
                                          <p:spTgt spid="20"/>
                                        </p:tgtEl>
                                        <p:attrNameLst>
                                          <p:attrName>ppt_y</p:attrName>
                                        </p:attrNameLst>
                                      </p:cBhvr>
                                      <p:tavLst>
                                        <p:tav tm="0">
                                          <p:val>
                                            <p:strVal val="#ppt_y+.1"/>
                                          </p:val>
                                        </p:tav>
                                        <p:tav tm="100000">
                                          <p:val>
                                            <p:strVal val="#ppt_y"/>
                                          </p:val>
                                        </p:tav>
                                      </p:tavLst>
                                    </p:anim>
                                  </p:childTnLst>
                                </p:cTn>
                              </p:par>
                            </p:childTnLst>
                          </p:cTn>
                        </p:par>
                        <p:par>
                          <p:cTn id="67" fill="hold">
                            <p:stCondLst>
                              <p:cond delay="9500"/>
                            </p:stCondLst>
                            <p:childTnLst>
                              <p:par>
                                <p:cTn id="68" presetID="53" presetClass="entr" presetSubtype="16" fill="hold" grpId="0" nodeType="afterEffect">
                                  <p:stCondLst>
                                    <p:cond delay="0"/>
                                  </p:stCondLst>
                                  <p:iterate type="lt">
                                    <p:tmPct val="10000"/>
                                  </p:iterate>
                                  <p:childTnLst>
                                    <p:set>
                                      <p:cBhvr>
                                        <p:cTn id="69" dur="1" fill="hold">
                                          <p:stCondLst>
                                            <p:cond delay="0"/>
                                          </p:stCondLst>
                                        </p:cTn>
                                        <p:tgtEl>
                                          <p:spTgt spid="21"/>
                                        </p:tgtEl>
                                        <p:attrNameLst>
                                          <p:attrName>style.visibility</p:attrName>
                                        </p:attrNameLst>
                                      </p:cBhvr>
                                      <p:to>
                                        <p:strVal val="visible"/>
                                      </p:to>
                                    </p:set>
                                    <p:anim calcmode="lin" valueType="num">
                                      <p:cBhvr>
                                        <p:cTn id="70" dur="650" fill="hold"/>
                                        <p:tgtEl>
                                          <p:spTgt spid="21"/>
                                        </p:tgtEl>
                                        <p:attrNameLst>
                                          <p:attrName>ppt_w</p:attrName>
                                        </p:attrNameLst>
                                      </p:cBhvr>
                                      <p:tavLst>
                                        <p:tav tm="0">
                                          <p:val>
                                            <p:fltVal val="0"/>
                                          </p:val>
                                        </p:tav>
                                        <p:tav tm="100000">
                                          <p:val>
                                            <p:strVal val="#ppt_w"/>
                                          </p:val>
                                        </p:tav>
                                      </p:tavLst>
                                    </p:anim>
                                    <p:anim calcmode="lin" valueType="num">
                                      <p:cBhvr>
                                        <p:cTn id="71" dur="650" fill="hold"/>
                                        <p:tgtEl>
                                          <p:spTgt spid="21"/>
                                        </p:tgtEl>
                                        <p:attrNameLst>
                                          <p:attrName>ppt_h</p:attrName>
                                        </p:attrNameLst>
                                      </p:cBhvr>
                                      <p:tavLst>
                                        <p:tav tm="0">
                                          <p:val>
                                            <p:fltVal val="0"/>
                                          </p:val>
                                        </p:tav>
                                        <p:tav tm="100000">
                                          <p:val>
                                            <p:strVal val="#ppt_h"/>
                                          </p:val>
                                        </p:tav>
                                      </p:tavLst>
                                    </p:anim>
                                    <p:animEffect transition="in" filter="fade">
                                      <p:cBhvr>
                                        <p:cTn id="72" dur="6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文本框 6"/>
          <p:cNvSpPr txBox="1"/>
          <p:nvPr/>
        </p:nvSpPr>
        <p:spPr>
          <a:xfrm>
            <a:off x="5507329" y="213952"/>
            <a:ext cx="1111202" cy="646331"/>
          </a:xfrm>
          <a:prstGeom prst="rect">
            <a:avLst/>
          </a:prstGeom>
          <a:noFill/>
        </p:spPr>
        <p:txBody>
          <a:bodyPr wrap="none" rtlCol="0">
            <a:spAutoFit/>
          </a:bodyPr>
          <a:lstStyle/>
          <a:p>
            <a:r>
              <a:rPr lang="zh-CN" altLang="en-US" sz="3600" b="1" dirty="0">
                <a:solidFill>
                  <a:srgbClr val="0070C0"/>
                </a:solidFill>
                <a:latin typeface="+mj-ea"/>
                <a:ea typeface="+mj-ea"/>
              </a:rPr>
              <a:t>目录</a:t>
            </a:r>
          </a:p>
        </p:txBody>
      </p:sp>
      <p:sp>
        <p:nvSpPr>
          <p:cNvPr id="8" name="Freeform 81"/>
          <p:cNvSpPr/>
          <p:nvPr/>
        </p:nvSpPr>
        <p:spPr bwMode="auto">
          <a:xfrm>
            <a:off x="2081050" y="2830708"/>
            <a:ext cx="7738363" cy="2237383"/>
          </a:xfrm>
          <a:custGeom>
            <a:avLst/>
            <a:gdLst>
              <a:gd name="T0" fmla="*/ 0 w 5049"/>
              <a:gd name="T1" fmla="*/ 1263 h 1460"/>
              <a:gd name="T2" fmla="*/ 1159 w 5049"/>
              <a:gd name="T3" fmla="*/ 48 h 1460"/>
              <a:gd name="T4" fmla="*/ 2611 w 5049"/>
              <a:gd name="T5" fmla="*/ 1263 h 1460"/>
              <a:gd name="T6" fmla="*/ 2611 w 5049"/>
              <a:gd name="T7" fmla="*/ 1227 h 1460"/>
              <a:gd name="T8" fmla="*/ 3888 w 5049"/>
              <a:gd name="T9" fmla="*/ 15 h 1460"/>
              <a:gd name="T10" fmla="*/ 5049 w 5049"/>
              <a:gd name="T11" fmla="*/ 1138 h 1460"/>
            </a:gdLst>
            <a:ahLst/>
            <a:cxnLst>
              <a:cxn ang="0">
                <a:pos x="T0" y="T1"/>
              </a:cxn>
              <a:cxn ang="0">
                <a:pos x="T2" y="T3"/>
              </a:cxn>
              <a:cxn ang="0">
                <a:pos x="T4" y="T5"/>
              </a:cxn>
              <a:cxn ang="0">
                <a:pos x="T6" y="T7"/>
              </a:cxn>
              <a:cxn ang="0">
                <a:pos x="T8" y="T9"/>
              </a:cxn>
              <a:cxn ang="0">
                <a:pos x="T10" y="T11"/>
              </a:cxn>
            </a:cxnLst>
            <a:rect l="0" t="0" r="r" b="b"/>
            <a:pathLst>
              <a:path w="5049" h="1460">
                <a:moveTo>
                  <a:pt x="0" y="1263"/>
                </a:moveTo>
                <a:cubicBezTo>
                  <a:pt x="192" y="1062"/>
                  <a:pt x="724" y="48"/>
                  <a:pt x="1159" y="48"/>
                </a:cubicBezTo>
                <a:cubicBezTo>
                  <a:pt x="1594" y="48"/>
                  <a:pt x="2369" y="1066"/>
                  <a:pt x="2611" y="1263"/>
                </a:cubicBezTo>
                <a:cubicBezTo>
                  <a:pt x="2853" y="1460"/>
                  <a:pt x="2398" y="1435"/>
                  <a:pt x="2611" y="1227"/>
                </a:cubicBezTo>
                <a:cubicBezTo>
                  <a:pt x="2824" y="1019"/>
                  <a:pt x="3482" y="30"/>
                  <a:pt x="3888" y="15"/>
                </a:cubicBezTo>
                <a:cubicBezTo>
                  <a:pt x="4294" y="0"/>
                  <a:pt x="4807" y="904"/>
                  <a:pt x="5049" y="1138"/>
                </a:cubicBezTo>
              </a:path>
            </a:pathLst>
          </a:custGeom>
          <a:noFill/>
          <a:ln w="50800">
            <a:solidFill>
              <a:schemeClr val="tx1">
                <a:lumMod val="75000"/>
                <a:lumOff val="25000"/>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lstStyle/>
          <a:p>
            <a:endParaRPr lang="zh-CN" altLang="en-US" sz="2400">
              <a:latin typeface="微软雅黑" panose="020B0503020204020204" pitchFamily="34" charset="-122"/>
              <a:ea typeface="微软雅黑" panose="020B0503020204020204" pitchFamily="34" charset="-122"/>
            </a:endParaRPr>
          </a:p>
        </p:txBody>
      </p:sp>
      <p:sp>
        <p:nvSpPr>
          <p:cNvPr id="9" name="Text Box 16"/>
          <p:cNvSpPr txBox="1">
            <a:spLocks noChangeArrowheads="1"/>
          </p:cNvSpPr>
          <p:nvPr/>
        </p:nvSpPr>
        <p:spPr bwMode="auto">
          <a:xfrm>
            <a:off x="1074766" y="3011537"/>
            <a:ext cx="1806996"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功能总框架</a:t>
            </a:r>
          </a:p>
        </p:txBody>
      </p:sp>
      <p:sp>
        <p:nvSpPr>
          <p:cNvPr id="10" name="Text Box 38"/>
          <p:cNvSpPr txBox="1">
            <a:spLocks noChangeArrowheads="1"/>
          </p:cNvSpPr>
          <p:nvPr/>
        </p:nvSpPr>
        <p:spPr bwMode="auto">
          <a:xfrm>
            <a:off x="3255754" y="4039812"/>
            <a:ext cx="14360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登录界面</a:t>
            </a:r>
          </a:p>
        </p:txBody>
      </p:sp>
      <p:sp>
        <p:nvSpPr>
          <p:cNvPr id="11" name="Text Box 40"/>
          <p:cNvSpPr txBox="1">
            <a:spLocks noChangeArrowheads="1"/>
          </p:cNvSpPr>
          <p:nvPr/>
        </p:nvSpPr>
        <p:spPr bwMode="auto">
          <a:xfrm>
            <a:off x="5228679" y="3137479"/>
            <a:ext cx="166906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学生管理界面</a:t>
            </a:r>
          </a:p>
        </p:txBody>
      </p:sp>
      <p:sp>
        <p:nvSpPr>
          <p:cNvPr id="12" name="Text Box 42"/>
          <p:cNvSpPr txBox="1">
            <a:spLocks noChangeArrowheads="1"/>
          </p:cNvSpPr>
          <p:nvPr/>
        </p:nvSpPr>
        <p:spPr bwMode="auto">
          <a:xfrm>
            <a:off x="7096125" y="4300855"/>
            <a:ext cx="185991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个人管理界面</a:t>
            </a:r>
          </a:p>
        </p:txBody>
      </p:sp>
      <p:sp>
        <p:nvSpPr>
          <p:cNvPr id="13" name="Text Box 44"/>
          <p:cNvSpPr txBox="1">
            <a:spLocks noChangeArrowheads="1"/>
          </p:cNvSpPr>
          <p:nvPr/>
        </p:nvSpPr>
        <p:spPr bwMode="auto">
          <a:xfrm>
            <a:off x="9139661" y="3057704"/>
            <a:ext cx="249627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结论</a:t>
            </a:r>
          </a:p>
        </p:txBody>
      </p:sp>
      <p:grpSp>
        <p:nvGrpSpPr>
          <p:cNvPr id="14" name="组合 13"/>
          <p:cNvGrpSpPr/>
          <p:nvPr/>
        </p:nvGrpSpPr>
        <p:grpSpPr>
          <a:xfrm>
            <a:off x="3210967" y="2277844"/>
            <a:ext cx="1381681" cy="1382024"/>
            <a:chOff x="2501743" y="1635646"/>
            <a:chExt cx="1036261" cy="1036518"/>
          </a:xfrm>
        </p:grpSpPr>
        <p:sp>
          <p:nvSpPr>
            <p:cNvPr id="15" name="Oval 53"/>
            <p:cNvSpPr>
              <a:spLocks noChangeArrowheads="1"/>
            </p:cNvSpPr>
            <p:nvPr/>
          </p:nvSpPr>
          <p:spPr bwMode="auto">
            <a:xfrm>
              <a:off x="2501743" y="1635646"/>
              <a:ext cx="1036261" cy="1036518"/>
            </a:xfrm>
            <a:prstGeom prst="ellipse">
              <a:avLst/>
            </a:prstGeom>
            <a:solidFill>
              <a:srgbClr val="0070C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16" name="Text Box 59"/>
            <p:cNvSpPr txBox="1">
              <a:spLocks noChangeArrowheads="1"/>
            </p:cNvSpPr>
            <p:nvPr/>
          </p:nvSpPr>
          <p:spPr bwMode="auto">
            <a:xfrm>
              <a:off x="2639226" y="1835816"/>
              <a:ext cx="782803" cy="6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5065" b="1" dirty="0">
                  <a:solidFill>
                    <a:schemeClr val="bg1"/>
                  </a:solidFill>
                  <a:latin typeface="微软雅黑" panose="020B0503020204020204" pitchFamily="34" charset="-122"/>
                  <a:ea typeface="微软雅黑" panose="020B0503020204020204" pitchFamily="34" charset="-122"/>
                </a:rPr>
                <a:t>02</a:t>
              </a:r>
            </a:p>
          </p:txBody>
        </p:sp>
      </p:grpSp>
      <p:grpSp>
        <p:nvGrpSpPr>
          <p:cNvPr id="17" name="组合 16"/>
          <p:cNvGrpSpPr/>
          <p:nvPr/>
        </p:nvGrpSpPr>
        <p:grpSpPr>
          <a:xfrm>
            <a:off x="5436378" y="4015644"/>
            <a:ext cx="1381681" cy="1382024"/>
            <a:chOff x="4170801" y="2938997"/>
            <a:chExt cx="1036261" cy="1036518"/>
          </a:xfrm>
        </p:grpSpPr>
        <p:sp>
          <p:nvSpPr>
            <p:cNvPr id="18" name="Oval 53"/>
            <p:cNvSpPr>
              <a:spLocks noChangeArrowheads="1"/>
            </p:cNvSpPr>
            <p:nvPr/>
          </p:nvSpPr>
          <p:spPr bwMode="auto">
            <a:xfrm>
              <a:off x="4170801" y="2938997"/>
              <a:ext cx="1036261" cy="1036518"/>
            </a:xfrm>
            <a:prstGeom prst="ellipse">
              <a:avLst/>
            </a:prstGeom>
            <a:solidFill>
              <a:srgbClr val="0070C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19" name="Text Box 60"/>
            <p:cNvSpPr txBox="1">
              <a:spLocks noChangeArrowheads="1"/>
            </p:cNvSpPr>
            <p:nvPr/>
          </p:nvSpPr>
          <p:spPr bwMode="auto">
            <a:xfrm>
              <a:off x="4292373" y="3105837"/>
              <a:ext cx="782803" cy="6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5065" b="1" dirty="0">
                  <a:solidFill>
                    <a:schemeClr val="bg1"/>
                  </a:solidFill>
                  <a:latin typeface="微软雅黑" panose="020B0503020204020204" pitchFamily="34" charset="-122"/>
                  <a:ea typeface="微软雅黑" panose="020B0503020204020204" pitchFamily="34" charset="-122"/>
                </a:rPr>
                <a:t>03</a:t>
              </a:r>
            </a:p>
          </p:txBody>
        </p:sp>
      </p:grpSp>
      <p:grpSp>
        <p:nvGrpSpPr>
          <p:cNvPr id="20" name="组合 19"/>
          <p:cNvGrpSpPr/>
          <p:nvPr/>
        </p:nvGrpSpPr>
        <p:grpSpPr>
          <a:xfrm>
            <a:off x="7313878" y="2277844"/>
            <a:ext cx="1381681" cy="1382024"/>
            <a:chOff x="5578926" y="1635646"/>
            <a:chExt cx="1036261" cy="1036518"/>
          </a:xfrm>
        </p:grpSpPr>
        <p:sp>
          <p:nvSpPr>
            <p:cNvPr id="21" name="Oval 53"/>
            <p:cNvSpPr>
              <a:spLocks noChangeArrowheads="1"/>
            </p:cNvSpPr>
            <p:nvPr/>
          </p:nvSpPr>
          <p:spPr bwMode="auto">
            <a:xfrm>
              <a:off x="5578926" y="1635646"/>
              <a:ext cx="1036261" cy="1036518"/>
            </a:xfrm>
            <a:prstGeom prst="ellipse">
              <a:avLst/>
            </a:prstGeom>
            <a:solidFill>
              <a:srgbClr val="0070C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22" name="Text Box 61"/>
            <p:cNvSpPr txBox="1">
              <a:spLocks noChangeArrowheads="1"/>
            </p:cNvSpPr>
            <p:nvPr/>
          </p:nvSpPr>
          <p:spPr bwMode="auto">
            <a:xfrm>
              <a:off x="5721148" y="1835816"/>
              <a:ext cx="782803" cy="6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5065" b="1" dirty="0">
                  <a:solidFill>
                    <a:schemeClr val="bg1"/>
                  </a:solidFill>
                  <a:latin typeface="微软雅黑" panose="020B0503020204020204" pitchFamily="34" charset="-122"/>
                  <a:ea typeface="微软雅黑" panose="020B0503020204020204" pitchFamily="34" charset="-122"/>
                </a:rPr>
                <a:t>04</a:t>
              </a:r>
            </a:p>
          </p:txBody>
        </p:sp>
      </p:grpSp>
      <p:grpSp>
        <p:nvGrpSpPr>
          <p:cNvPr id="23" name="组合 22"/>
          <p:cNvGrpSpPr/>
          <p:nvPr/>
        </p:nvGrpSpPr>
        <p:grpSpPr>
          <a:xfrm>
            <a:off x="9329315" y="3954348"/>
            <a:ext cx="1381681" cy="1382024"/>
            <a:chOff x="7090504" y="2893023"/>
            <a:chExt cx="1036261" cy="1036518"/>
          </a:xfrm>
        </p:grpSpPr>
        <p:sp>
          <p:nvSpPr>
            <p:cNvPr id="24" name="Oval 53"/>
            <p:cNvSpPr>
              <a:spLocks noChangeArrowheads="1"/>
            </p:cNvSpPr>
            <p:nvPr/>
          </p:nvSpPr>
          <p:spPr bwMode="auto">
            <a:xfrm>
              <a:off x="7090504" y="2893023"/>
              <a:ext cx="1036261" cy="1036518"/>
            </a:xfrm>
            <a:prstGeom prst="ellipse">
              <a:avLst/>
            </a:prstGeom>
            <a:solidFill>
              <a:srgbClr val="0070C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25" name="Text Box 62"/>
            <p:cNvSpPr txBox="1">
              <a:spLocks noChangeArrowheads="1"/>
            </p:cNvSpPr>
            <p:nvPr/>
          </p:nvSpPr>
          <p:spPr bwMode="auto">
            <a:xfrm>
              <a:off x="7225896" y="3105837"/>
              <a:ext cx="782803" cy="65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5065" b="1" dirty="0">
                  <a:solidFill>
                    <a:schemeClr val="bg1"/>
                  </a:solidFill>
                  <a:latin typeface="微软雅黑" panose="020B0503020204020204" pitchFamily="34" charset="-122"/>
                  <a:ea typeface="微软雅黑" panose="020B0503020204020204" pitchFamily="34" charset="-122"/>
                </a:rPr>
                <a:t>05</a:t>
              </a:r>
            </a:p>
          </p:txBody>
        </p:sp>
      </p:grpSp>
      <p:grpSp>
        <p:nvGrpSpPr>
          <p:cNvPr id="26" name="组合 25"/>
          <p:cNvGrpSpPr/>
          <p:nvPr/>
        </p:nvGrpSpPr>
        <p:grpSpPr>
          <a:xfrm>
            <a:off x="1264498" y="3946684"/>
            <a:ext cx="1381681" cy="1382024"/>
            <a:chOff x="1041891" y="2887277"/>
            <a:chExt cx="1036261" cy="1036518"/>
          </a:xfrm>
        </p:grpSpPr>
        <p:sp>
          <p:nvSpPr>
            <p:cNvPr id="27" name="Oval 53"/>
            <p:cNvSpPr>
              <a:spLocks noChangeArrowheads="1"/>
            </p:cNvSpPr>
            <p:nvPr/>
          </p:nvSpPr>
          <p:spPr bwMode="auto">
            <a:xfrm>
              <a:off x="1041891" y="2887277"/>
              <a:ext cx="1036261" cy="1036518"/>
            </a:xfrm>
            <a:prstGeom prst="ellipse">
              <a:avLst/>
            </a:prstGeom>
            <a:solidFill>
              <a:srgbClr val="0070C0"/>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2400">
                <a:latin typeface="微软雅黑" panose="020B0503020204020204" pitchFamily="34" charset="-122"/>
                <a:ea typeface="微软雅黑" panose="020B0503020204020204" pitchFamily="34" charset="-122"/>
              </a:endParaRPr>
            </a:p>
          </p:txBody>
        </p:sp>
        <p:sp>
          <p:nvSpPr>
            <p:cNvPr id="28" name="Text Box 58"/>
            <p:cNvSpPr txBox="1">
              <a:spLocks noChangeArrowheads="1"/>
            </p:cNvSpPr>
            <p:nvPr/>
          </p:nvSpPr>
          <p:spPr bwMode="auto">
            <a:xfrm>
              <a:off x="1177282" y="3105837"/>
              <a:ext cx="782803" cy="65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5065" b="1" dirty="0">
                  <a:solidFill>
                    <a:schemeClr val="bg1"/>
                  </a:solidFill>
                  <a:latin typeface="微软雅黑" panose="020B0503020204020204" pitchFamily="34" charset="-122"/>
                  <a:ea typeface="微软雅黑" panose="020B0503020204020204" pitchFamily="34" charset="-122"/>
                </a:rPr>
                <a:t>01</a:t>
              </a: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2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fltVal val="0"/>
                                          </p:val>
                                        </p:tav>
                                        <p:tav tm="100000">
                                          <p:val>
                                            <p:strVal val="#ppt_w"/>
                                          </p:val>
                                        </p:tav>
                                      </p:tavLst>
                                    </p:anim>
                                    <p:anim calcmode="lin" valueType="num">
                                      <p:cBhvr>
                                        <p:cTn id="20" dur="500" fill="hold"/>
                                        <p:tgtEl>
                                          <p:spTgt spid="26"/>
                                        </p:tgtEl>
                                        <p:attrNameLst>
                                          <p:attrName>ppt_h</p:attrName>
                                        </p:attrNameLst>
                                      </p:cBhvr>
                                      <p:tavLst>
                                        <p:tav tm="0">
                                          <p:val>
                                            <p:fltVal val="0"/>
                                          </p:val>
                                        </p:tav>
                                        <p:tav tm="100000">
                                          <p:val>
                                            <p:strVal val="#ppt_h"/>
                                          </p:val>
                                        </p:tav>
                                      </p:tavLst>
                                    </p:anim>
                                    <p:animEffect transition="in" filter="fade">
                                      <p:cBhvr>
                                        <p:cTn id="21" dur="500"/>
                                        <p:tgtEl>
                                          <p:spTgt spid="26"/>
                                        </p:tgtEl>
                                      </p:cBhvr>
                                    </p:animEffect>
                                  </p:childTnLst>
                                </p:cTn>
                              </p:par>
                              <p:par>
                                <p:cTn id="22" presetID="42" presetClass="entr" presetSubtype="0" fill="hold" grpId="0" nodeType="withEffect">
                                  <p:stCondLst>
                                    <p:cond delay="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60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par>
                                <p:cTn id="32" presetID="53" presetClass="entr" presetSubtype="16" fill="hold" nodeType="withEffect">
                                  <p:stCondLst>
                                    <p:cond delay="50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par>
                                <p:cTn id="37" presetID="42" presetClass="entr" presetSubtype="0" fill="hold" grpId="0" nodeType="withEffect">
                                  <p:stCondLst>
                                    <p:cond delay="120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anim calcmode="lin" valueType="num">
                                      <p:cBhvr>
                                        <p:cTn id="40" dur="500" fill="hold"/>
                                        <p:tgtEl>
                                          <p:spTgt spid="11"/>
                                        </p:tgtEl>
                                        <p:attrNameLst>
                                          <p:attrName>ppt_x</p:attrName>
                                        </p:attrNameLst>
                                      </p:cBhvr>
                                      <p:tavLst>
                                        <p:tav tm="0">
                                          <p:val>
                                            <p:strVal val="#ppt_x"/>
                                          </p:val>
                                        </p:tav>
                                        <p:tav tm="100000">
                                          <p:val>
                                            <p:strVal val="#ppt_x"/>
                                          </p:val>
                                        </p:tav>
                                      </p:tavLst>
                                    </p:anim>
                                    <p:anim calcmode="lin" valueType="num">
                                      <p:cBhvr>
                                        <p:cTn id="41" dur="500" fill="hold"/>
                                        <p:tgtEl>
                                          <p:spTgt spid="11"/>
                                        </p:tgtEl>
                                        <p:attrNameLst>
                                          <p:attrName>ppt_y</p:attrName>
                                        </p:attrNameLst>
                                      </p:cBhvr>
                                      <p:tavLst>
                                        <p:tav tm="0">
                                          <p:val>
                                            <p:strVal val="#ppt_y+.1"/>
                                          </p:val>
                                        </p:tav>
                                        <p:tav tm="100000">
                                          <p:val>
                                            <p:strVal val="#ppt_y"/>
                                          </p:val>
                                        </p:tav>
                                      </p:tavLst>
                                    </p:anim>
                                  </p:childTnLst>
                                </p:cTn>
                              </p:par>
                              <p:par>
                                <p:cTn id="42" presetID="53" presetClass="entr" presetSubtype="16" fill="hold" nodeType="withEffect">
                                  <p:stCondLst>
                                    <p:cond delay="100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par>
                                <p:cTn id="47" presetID="42" presetClass="entr" presetSubtype="0" fill="hold" grpId="0" nodeType="withEffect">
                                  <p:stCondLst>
                                    <p:cond delay="170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ppt_x</p:attrName>
                                        </p:attrNameLst>
                                      </p:cBhvr>
                                      <p:tavLst>
                                        <p:tav tm="0">
                                          <p:val>
                                            <p:strVal val="#ppt_x"/>
                                          </p:val>
                                        </p:tav>
                                        <p:tav tm="100000">
                                          <p:val>
                                            <p:strVal val="#ppt_x"/>
                                          </p:val>
                                        </p:tav>
                                      </p:tavLst>
                                    </p:anim>
                                    <p:anim calcmode="lin" valueType="num">
                                      <p:cBhvr>
                                        <p:cTn id="51" dur="500" fill="hold"/>
                                        <p:tgtEl>
                                          <p:spTgt spid="12"/>
                                        </p:tgtEl>
                                        <p:attrNameLst>
                                          <p:attrName>ppt_y</p:attrName>
                                        </p:attrNameLst>
                                      </p:cBhvr>
                                      <p:tavLst>
                                        <p:tav tm="0">
                                          <p:val>
                                            <p:strVal val="#ppt_y+.1"/>
                                          </p:val>
                                        </p:tav>
                                        <p:tav tm="100000">
                                          <p:val>
                                            <p:strVal val="#ppt_y"/>
                                          </p:val>
                                        </p:tav>
                                      </p:tavLst>
                                    </p:anim>
                                  </p:childTnLst>
                                </p:cTn>
                              </p:par>
                              <p:par>
                                <p:cTn id="52" presetID="53" presetClass="entr" presetSubtype="16" fill="hold" nodeType="withEffect">
                                  <p:stCondLst>
                                    <p:cond delay="150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par>
                                <p:cTn id="57" presetID="53" presetClass="entr" presetSubtype="16" fill="hold" nodeType="withEffect">
                                  <p:stCondLst>
                                    <p:cond delay="2000"/>
                                  </p:stCondLst>
                                  <p:childTnLst>
                                    <p:set>
                                      <p:cBhvr>
                                        <p:cTn id="58" dur="1" fill="hold">
                                          <p:stCondLst>
                                            <p:cond delay="0"/>
                                          </p:stCondLst>
                                        </p:cTn>
                                        <p:tgtEl>
                                          <p:spTgt spid="23"/>
                                        </p:tgtEl>
                                        <p:attrNameLst>
                                          <p:attrName>style.visibility</p:attrName>
                                        </p:attrNameLst>
                                      </p:cBhvr>
                                      <p:to>
                                        <p:strVal val="visible"/>
                                      </p:to>
                                    </p:set>
                                    <p:anim calcmode="lin" valueType="num">
                                      <p:cBhvr>
                                        <p:cTn id="59" dur="500" fill="hold"/>
                                        <p:tgtEl>
                                          <p:spTgt spid="23"/>
                                        </p:tgtEl>
                                        <p:attrNameLst>
                                          <p:attrName>ppt_w</p:attrName>
                                        </p:attrNameLst>
                                      </p:cBhvr>
                                      <p:tavLst>
                                        <p:tav tm="0">
                                          <p:val>
                                            <p:fltVal val="0"/>
                                          </p:val>
                                        </p:tav>
                                        <p:tav tm="100000">
                                          <p:val>
                                            <p:strVal val="#ppt_w"/>
                                          </p:val>
                                        </p:tav>
                                      </p:tavLst>
                                    </p:anim>
                                    <p:anim calcmode="lin" valueType="num">
                                      <p:cBhvr>
                                        <p:cTn id="60" dur="500" fill="hold"/>
                                        <p:tgtEl>
                                          <p:spTgt spid="23"/>
                                        </p:tgtEl>
                                        <p:attrNameLst>
                                          <p:attrName>ppt_h</p:attrName>
                                        </p:attrNameLst>
                                      </p:cBhvr>
                                      <p:tavLst>
                                        <p:tav tm="0">
                                          <p:val>
                                            <p:fltVal val="0"/>
                                          </p:val>
                                        </p:tav>
                                        <p:tav tm="100000">
                                          <p:val>
                                            <p:strVal val="#ppt_h"/>
                                          </p:val>
                                        </p:tav>
                                      </p:tavLst>
                                    </p:anim>
                                    <p:animEffect transition="in" filter="fade">
                                      <p:cBhvr>
                                        <p:cTn id="61" dur="500"/>
                                        <p:tgtEl>
                                          <p:spTgt spid="23"/>
                                        </p:tgtEl>
                                      </p:cBhvr>
                                    </p:animEffect>
                                  </p:childTnLst>
                                </p:cTn>
                              </p:par>
                              <p:par>
                                <p:cTn id="62" presetID="42" presetClass="entr" presetSubtype="0" fill="hold" grpId="0" nodeType="withEffect">
                                  <p:stCondLst>
                                    <p:cond delay="240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anim calcmode="lin" valueType="num">
                                      <p:cBhvr>
                                        <p:cTn id="65" dur="500" fill="hold"/>
                                        <p:tgtEl>
                                          <p:spTgt spid="13"/>
                                        </p:tgtEl>
                                        <p:attrNameLst>
                                          <p:attrName>ppt_x</p:attrName>
                                        </p:attrNameLst>
                                      </p:cBhvr>
                                      <p:tavLst>
                                        <p:tav tm="0">
                                          <p:val>
                                            <p:strVal val="#ppt_x"/>
                                          </p:val>
                                        </p:tav>
                                        <p:tav tm="100000">
                                          <p:val>
                                            <p:strVal val="#ppt_x"/>
                                          </p:val>
                                        </p:tav>
                                      </p:tavLst>
                                    </p:anim>
                                    <p:anim calcmode="lin" valueType="num">
                                      <p:cBhvr>
                                        <p:cTn id="66" dur="5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bldLvl="0" animBg="1"/>
      <p:bldP spid="10" grpId="0" bldLvl="0" animBg="1"/>
      <p:bldP spid="11" grpId="0" bldLvl="0" animBg="1"/>
      <p:bldP spid="12"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a:t>Thank You</a:t>
            </a:r>
          </a:p>
        </p:txBody>
      </p:sp>
      <p:sp>
        <p:nvSpPr>
          <p:cNvPr id="2" name="标题 1"/>
          <p:cNvSpPr>
            <a:spLocks noGrp="1"/>
          </p:cNvSpPr>
          <p:nvPr>
            <p:ph type="title"/>
          </p:nvPr>
        </p:nvSpPr>
        <p:spPr/>
        <p:txBody>
          <a:bodyPr/>
          <a:lstStyle/>
          <a:p>
            <a:r>
              <a:rPr lang="zh-CN" altLang="en-US" dirty="0"/>
              <a:t>谢谢观赏</a:t>
            </a:r>
            <a:r>
              <a:rPr lang="en-US" altLang="zh-CN" dirty="0"/>
              <a: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5400000" flipV="1">
            <a:off x="4675631" y="-5657730"/>
            <a:ext cx="2847096" cy="12227236"/>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 name="connsiteX0-1" fmla="*/ 0 w 2847096"/>
              <a:gd name="connsiteY0-2" fmla="*/ 1 h 10682288"/>
              <a:gd name="connsiteX1-3" fmla="*/ 2847095 w 2847096"/>
              <a:gd name="connsiteY1-4" fmla="*/ 2680383 h 10682288"/>
              <a:gd name="connsiteX2-5" fmla="*/ 2847095 w 2847096"/>
              <a:gd name="connsiteY2-6" fmla="*/ 4648883 h 10682288"/>
              <a:gd name="connsiteX3-7" fmla="*/ 2847096 w 2847096"/>
              <a:gd name="connsiteY3-8" fmla="*/ 4648883 h 10682288"/>
              <a:gd name="connsiteX4-9" fmla="*/ 2847096 w 2847096"/>
              <a:gd name="connsiteY4-10" fmla="*/ 5044262 h 10682288"/>
              <a:gd name="connsiteX5-11" fmla="*/ 2627392 w 2847096"/>
              <a:gd name="connsiteY5-12" fmla="*/ 5066409 h 10682288"/>
              <a:gd name="connsiteX6-13" fmla="*/ 1756941 w 2847096"/>
              <a:gd name="connsiteY6-14" fmla="*/ 6134417 h 10682288"/>
              <a:gd name="connsiteX7-15" fmla="*/ 2627392 w 2847096"/>
              <a:gd name="connsiteY7-16" fmla="*/ 7202425 h 10682288"/>
              <a:gd name="connsiteX8-17" fmla="*/ 2847096 w 2847096"/>
              <a:gd name="connsiteY8-18" fmla="*/ 7224573 h 10682288"/>
              <a:gd name="connsiteX9-19" fmla="*/ 2847096 w 2847096"/>
              <a:gd name="connsiteY9-20" fmla="*/ 9538383 h 10682288"/>
              <a:gd name="connsiteX10-21" fmla="*/ 2847095 w 2847096"/>
              <a:gd name="connsiteY10-22" fmla="*/ 9538383 h 10682288"/>
              <a:gd name="connsiteX11-23" fmla="*/ 2847095 w 2847096"/>
              <a:gd name="connsiteY11-24" fmla="*/ 10682288 h 10682288"/>
              <a:gd name="connsiteX12-25" fmla="*/ 9307 w 2847096"/>
              <a:gd name="connsiteY12-26" fmla="*/ 10682288 h 10682288"/>
              <a:gd name="connsiteX13-27" fmla="*/ 9307 w 2847096"/>
              <a:gd name="connsiteY13-28" fmla="*/ 9538383 h 10682288"/>
              <a:gd name="connsiteX14-29" fmla="*/ 9307 w 2847096"/>
              <a:gd name="connsiteY14-30" fmla="*/ 9056688 h 10682288"/>
              <a:gd name="connsiteX15-31" fmla="*/ 9307 w 2847096"/>
              <a:gd name="connsiteY15-32" fmla="*/ 4813983 h 10682288"/>
              <a:gd name="connsiteX16-33" fmla="*/ 9307 w 2847096"/>
              <a:gd name="connsiteY16-34" fmla="*/ 4648883 h 10682288"/>
              <a:gd name="connsiteX17" fmla="*/ 0 w 2847096"/>
              <a:gd name="connsiteY17" fmla="*/ 1 h 10682288"/>
              <a:gd name="connsiteX0-35" fmla="*/ 0 w 2847096"/>
              <a:gd name="connsiteY0-36" fmla="*/ 0 h 10682287"/>
              <a:gd name="connsiteX1-37" fmla="*/ 2847095 w 2847096"/>
              <a:gd name="connsiteY1-38" fmla="*/ 27924 h 10682287"/>
              <a:gd name="connsiteX2-39" fmla="*/ 2847095 w 2847096"/>
              <a:gd name="connsiteY2-40" fmla="*/ 4648882 h 10682287"/>
              <a:gd name="connsiteX3-41" fmla="*/ 2847096 w 2847096"/>
              <a:gd name="connsiteY3-42" fmla="*/ 4648882 h 10682287"/>
              <a:gd name="connsiteX4-43" fmla="*/ 2847096 w 2847096"/>
              <a:gd name="connsiteY4-44" fmla="*/ 5044261 h 10682287"/>
              <a:gd name="connsiteX5-45" fmla="*/ 2627392 w 2847096"/>
              <a:gd name="connsiteY5-46" fmla="*/ 5066408 h 10682287"/>
              <a:gd name="connsiteX6-47" fmla="*/ 1756941 w 2847096"/>
              <a:gd name="connsiteY6-48" fmla="*/ 6134416 h 10682287"/>
              <a:gd name="connsiteX7-49" fmla="*/ 2627392 w 2847096"/>
              <a:gd name="connsiteY7-50" fmla="*/ 7202424 h 10682287"/>
              <a:gd name="connsiteX8-51" fmla="*/ 2847096 w 2847096"/>
              <a:gd name="connsiteY8-52" fmla="*/ 7224572 h 10682287"/>
              <a:gd name="connsiteX9-53" fmla="*/ 2847096 w 2847096"/>
              <a:gd name="connsiteY9-54" fmla="*/ 9538382 h 10682287"/>
              <a:gd name="connsiteX10-55" fmla="*/ 2847095 w 2847096"/>
              <a:gd name="connsiteY10-56" fmla="*/ 9538382 h 10682287"/>
              <a:gd name="connsiteX11-57" fmla="*/ 2847095 w 2847096"/>
              <a:gd name="connsiteY11-58" fmla="*/ 10682287 h 10682287"/>
              <a:gd name="connsiteX12-59" fmla="*/ 9307 w 2847096"/>
              <a:gd name="connsiteY12-60" fmla="*/ 10682287 h 10682287"/>
              <a:gd name="connsiteX13-61" fmla="*/ 9307 w 2847096"/>
              <a:gd name="connsiteY13-62" fmla="*/ 9538382 h 10682287"/>
              <a:gd name="connsiteX14-63" fmla="*/ 9307 w 2847096"/>
              <a:gd name="connsiteY14-64" fmla="*/ 9056687 h 10682287"/>
              <a:gd name="connsiteX15-65" fmla="*/ 9307 w 2847096"/>
              <a:gd name="connsiteY15-66" fmla="*/ 4813982 h 10682287"/>
              <a:gd name="connsiteX16-67" fmla="*/ 9307 w 2847096"/>
              <a:gd name="connsiteY16-68" fmla="*/ 4648882 h 10682287"/>
              <a:gd name="connsiteX17-69" fmla="*/ 0 w 2847096"/>
              <a:gd name="connsiteY17-70" fmla="*/ 0 h 10682287"/>
              <a:gd name="connsiteX0-71" fmla="*/ 9307 w 2837789"/>
              <a:gd name="connsiteY0-72" fmla="*/ 0 h 10663676"/>
              <a:gd name="connsiteX1-73" fmla="*/ 2837788 w 2837789"/>
              <a:gd name="connsiteY1-74" fmla="*/ 9313 h 10663676"/>
              <a:gd name="connsiteX2-75" fmla="*/ 2837788 w 2837789"/>
              <a:gd name="connsiteY2-76" fmla="*/ 4630271 h 10663676"/>
              <a:gd name="connsiteX3-77" fmla="*/ 2837789 w 2837789"/>
              <a:gd name="connsiteY3-78" fmla="*/ 4630271 h 10663676"/>
              <a:gd name="connsiteX4-79" fmla="*/ 2837789 w 2837789"/>
              <a:gd name="connsiteY4-80" fmla="*/ 5025650 h 10663676"/>
              <a:gd name="connsiteX5-81" fmla="*/ 2618085 w 2837789"/>
              <a:gd name="connsiteY5-82" fmla="*/ 5047797 h 10663676"/>
              <a:gd name="connsiteX6-83" fmla="*/ 1747634 w 2837789"/>
              <a:gd name="connsiteY6-84" fmla="*/ 6115805 h 10663676"/>
              <a:gd name="connsiteX7-85" fmla="*/ 2618085 w 2837789"/>
              <a:gd name="connsiteY7-86" fmla="*/ 7183813 h 10663676"/>
              <a:gd name="connsiteX8-87" fmla="*/ 2837789 w 2837789"/>
              <a:gd name="connsiteY8-88" fmla="*/ 7205961 h 10663676"/>
              <a:gd name="connsiteX9-89" fmla="*/ 2837789 w 2837789"/>
              <a:gd name="connsiteY9-90" fmla="*/ 9519771 h 10663676"/>
              <a:gd name="connsiteX10-91" fmla="*/ 2837788 w 2837789"/>
              <a:gd name="connsiteY10-92" fmla="*/ 9519771 h 10663676"/>
              <a:gd name="connsiteX11-93" fmla="*/ 2837788 w 2837789"/>
              <a:gd name="connsiteY11-94" fmla="*/ 10663676 h 10663676"/>
              <a:gd name="connsiteX12-95" fmla="*/ 0 w 2837789"/>
              <a:gd name="connsiteY12-96" fmla="*/ 10663676 h 10663676"/>
              <a:gd name="connsiteX13-97" fmla="*/ 0 w 2837789"/>
              <a:gd name="connsiteY13-98" fmla="*/ 9519771 h 10663676"/>
              <a:gd name="connsiteX14-99" fmla="*/ 0 w 2837789"/>
              <a:gd name="connsiteY14-100" fmla="*/ 9038076 h 10663676"/>
              <a:gd name="connsiteX15-101" fmla="*/ 0 w 2837789"/>
              <a:gd name="connsiteY15-102" fmla="*/ 4795371 h 10663676"/>
              <a:gd name="connsiteX16-103" fmla="*/ 0 w 2837789"/>
              <a:gd name="connsiteY16-104" fmla="*/ 4630271 h 10663676"/>
              <a:gd name="connsiteX17-105" fmla="*/ 9307 w 2837789"/>
              <a:gd name="connsiteY17-106" fmla="*/ 0 h 10663676"/>
              <a:gd name="connsiteX0-107" fmla="*/ 9307 w 2837789"/>
              <a:gd name="connsiteY0-108" fmla="*/ 0 h 12199313"/>
              <a:gd name="connsiteX1-109" fmla="*/ 2837788 w 2837789"/>
              <a:gd name="connsiteY1-110" fmla="*/ 9313 h 12199313"/>
              <a:gd name="connsiteX2-111" fmla="*/ 2837788 w 2837789"/>
              <a:gd name="connsiteY2-112" fmla="*/ 4630271 h 12199313"/>
              <a:gd name="connsiteX3-113" fmla="*/ 2837789 w 2837789"/>
              <a:gd name="connsiteY3-114" fmla="*/ 4630271 h 12199313"/>
              <a:gd name="connsiteX4-115" fmla="*/ 2837789 w 2837789"/>
              <a:gd name="connsiteY4-116" fmla="*/ 5025650 h 12199313"/>
              <a:gd name="connsiteX5-117" fmla="*/ 2618085 w 2837789"/>
              <a:gd name="connsiteY5-118" fmla="*/ 5047797 h 12199313"/>
              <a:gd name="connsiteX6-119" fmla="*/ 1747634 w 2837789"/>
              <a:gd name="connsiteY6-120" fmla="*/ 6115805 h 12199313"/>
              <a:gd name="connsiteX7-121" fmla="*/ 2618085 w 2837789"/>
              <a:gd name="connsiteY7-122" fmla="*/ 7183813 h 12199313"/>
              <a:gd name="connsiteX8-123" fmla="*/ 2837789 w 2837789"/>
              <a:gd name="connsiteY8-124" fmla="*/ 7205961 h 12199313"/>
              <a:gd name="connsiteX9-125" fmla="*/ 2837789 w 2837789"/>
              <a:gd name="connsiteY9-126" fmla="*/ 9519771 h 12199313"/>
              <a:gd name="connsiteX10-127" fmla="*/ 2837788 w 2837789"/>
              <a:gd name="connsiteY10-128" fmla="*/ 9519771 h 12199313"/>
              <a:gd name="connsiteX11-129" fmla="*/ 2828480 w 2837789"/>
              <a:gd name="connsiteY11-130" fmla="*/ 12199313 h 12199313"/>
              <a:gd name="connsiteX12-131" fmla="*/ 0 w 2837789"/>
              <a:gd name="connsiteY12-132" fmla="*/ 10663676 h 12199313"/>
              <a:gd name="connsiteX13-133" fmla="*/ 0 w 2837789"/>
              <a:gd name="connsiteY13-134" fmla="*/ 9519771 h 12199313"/>
              <a:gd name="connsiteX14-135" fmla="*/ 0 w 2837789"/>
              <a:gd name="connsiteY14-136" fmla="*/ 9038076 h 12199313"/>
              <a:gd name="connsiteX15-137" fmla="*/ 0 w 2837789"/>
              <a:gd name="connsiteY15-138" fmla="*/ 4795371 h 12199313"/>
              <a:gd name="connsiteX16-139" fmla="*/ 0 w 2837789"/>
              <a:gd name="connsiteY16-140" fmla="*/ 4630271 h 12199313"/>
              <a:gd name="connsiteX17-141" fmla="*/ 9307 w 2837789"/>
              <a:gd name="connsiteY17-142" fmla="*/ 0 h 12199313"/>
              <a:gd name="connsiteX0-143" fmla="*/ 9307 w 2837789"/>
              <a:gd name="connsiteY0-144" fmla="*/ 0 h 12227236"/>
              <a:gd name="connsiteX1-145" fmla="*/ 2837788 w 2837789"/>
              <a:gd name="connsiteY1-146" fmla="*/ 9313 h 12227236"/>
              <a:gd name="connsiteX2-147" fmla="*/ 2837788 w 2837789"/>
              <a:gd name="connsiteY2-148" fmla="*/ 4630271 h 12227236"/>
              <a:gd name="connsiteX3-149" fmla="*/ 2837789 w 2837789"/>
              <a:gd name="connsiteY3-150" fmla="*/ 4630271 h 12227236"/>
              <a:gd name="connsiteX4-151" fmla="*/ 2837789 w 2837789"/>
              <a:gd name="connsiteY4-152" fmla="*/ 5025650 h 12227236"/>
              <a:gd name="connsiteX5-153" fmla="*/ 2618085 w 2837789"/>
              <a:gd name="connsiteY5-154" fmla="*/ 5047797 h 12227236"/>
              <a:gd name="connsiteX6-155" fmla="*/ 1747634 w 2837789"/>
              <a:gd name="connsiteY6-156" fmla="*/ 6115805 h 12227236"/>
              <a:gd name="connsiteX7-157" fmla="*/ 2618085 w 2837789"/>
              <a:gd name="connsiteY7-158" fmla="*/ 7183813 h 12227236"/>
              <a:gd name="connsiteX8-159" fmla="*/ 2837789 w 2837789"/>
              <a:gd name="connsiteY8-160" fmla="*/ 7205961 h 12227236"/>
              <a:gd name="connsiteX9-161" fmla="*/ 2837789 w 2837789"/>
              <a:gd name="connsiteY9-162" fmla="*/ 9519771 h 12227236"/>
              <a:gd name="connsiteX10-163" fmla="*/ 2837788 w 2837789"/>
              <a:gd name="connsiteY10-164" fmla="*/ 9519771 h 12227236"/>
              <a:gd name="connsiteX11-165" fmla="*/ 2828480 w 2837789"/>
              <a:gd name="connsiteY11-166" fmla="*/ 12227236 h 12227236"/>
              <a:gd name="connsiteX12-167" fmla="*/ 0 w 2837789"/>
              <a:gd name="connsiteY12-168" fmla="*/ 10663676 h 12227236"/>
              <a:gd name="connsiteX13-169" fmla="*/ 0 w 2837789"/>
              <a:gd name="connsiteY13-170" fmla="*/ 9519771 h 12227236"/>
              <a:gd name="connsiteX14-171" fmla="*/ 0 w 2837789"/>
              <a:gd name="connsiteY14-172" fmla="*/ 9038076 h 12227236"/>
              <a:gd name="connsiteX15-173" fmla="*/ 0 w 2837789"/>
              <a:gd name="connsiteY15-174" fmla="*/ 4795371 h 12227236"/>
              <a:gd name="connsiteX16-175" fmla="*/ 0 w 2837789"/>
              <a:gd name="connsiteY16-176" fmla="*/ 4630271 h 12227236"/>
              <a:gd name="connsiteX17-177" fmla="*/ 9307 w 2837789"/>
              <a:gd name="connsiteY17-178" fmla="*/ 0 h 12227236"/>
              <a:gd name="connsiteX0-179" fmla="*/ 18614 w 2847096"/>
              <a:gd name="connsiteY0-180" fmla="*/ 0 h 12227236"/>
              <a:gd name="connsiteX1-181" fmla="*/ 2847095 w 2847096"/>
              <a:gd name="connsiteY1-182" fmla="*/ 9313 h 12227236"/>
              <a:gd name="connsiteX2-183" fmla="*/ 2847095 w 2847096"/>
              <a:gd name="connsiteY2-184" fmla="*/ 4630271 h 12227236"/>
              <a:gd name="connsiteX3-185" fmla="*/ 2847096 w 2847096"/>
              <a:gd name="connsiteY3-186" fmla="*/ 4630271 h 12227236"/>
              <a:gd name="connsiteX4-187" fmla="*/ 2847096 w 2847096"/>
              <a:gd name="connsiteY4-188" fmla="*/ 5025650 h 12227236"/>
              <a:gd name="connsiteX5-189" fmla="*/ 2627392 w 2847096"/>
              <a:gd name="connsiteY5-190" fmla="*/ 5047797 h 12227236"/>
              <a:gd name="connsiteX6-191" fmla="*/ 1756941 w 2847096"/>
              <a:gd name="connsiteY6-192" fmla="*/ 6115805 h 12227236"/>
              <a:gd name="connsiteX7-193" fmla="*/ 2627392 w 2847096"/>
              <a:gd name="connsiteY7-194" fmla="*/ 7183813 h 12227236"/>
              <a:gd name="connsiteX8-195" fmla="*/ 2847096 w 2847096"/>
              <a:gd name="connsiteY8-196" fmla="*/ 7205961 h 12227236"/>
              <a:gd name="connsiteX9-197" fmla="*/ 2847096 w 2847096"/>
              <a:gd name="connsiteY9-198" fmla="*/ 9519771 h 12227236"/>
              <a:gd name="connsiteX10-199" fmla="*/ 2847095 w 2847096"/>
              <a:gd name="connsiteY10-200" fmla="*/ 9519771 h 12227236"/>
              <a:gd name="connsiteX11-201" fmla="*/ 2837787 w 2847096"/>
              <a:gd name="connsiteY11-202" fmla="*/ 12227236 h 12227236"/>
              <a:gd name="connsiteX12-203" fmla="*/ 0 w 2847096"/>
              <a:gd name="connsiteY12-204" fmla="*/ 12217927 h 12227236"/>
              <a:gd name="connsiteX13-205" fmla="*/ 9307 w 2847096"/>
              <a:gd name="connsiteY13-206" fmla="*/ 9519771 h 12227236"/>
              <a:gd name="connsiteX14-207" fmla="*/ 9307 w 2847096"/>
              <a:gd name="connsiteY14-208" fmla="*/ 9038076 h 12227236"/>
              <a:gd name="connsiteX15-209" fmla="*/ 9307 w 2847096"/>
              <a:gd name="connsiteY15-210" fmla="*/ 4795371 h 12227236"/>
              <a:gd name="connsiteX16-211" fmla="*/ 9307 w 2847096"/>
              <a:gd name="connsiteY16-212" fmla="*/ 4630271 h 12227236"/>
              <a:gd name="connsiteX17-213" fmla="*/ 18614 w 2847096"/>
              <a:gd name="connsiteY17-214" fmla="*/ 0 h 12227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69" y="connsiteY17-70"/>
              </a:cxn>
            </a:cxnLst>
            <a:rect l="l" t="t" r="r" b="b"/>
            <a:pathLst>
              <a:path w="2847096" h="12227236">
                <a:moveTo>
                  <a:pt x="18614" y="0"/>
                </a:moveTo>
                <a:lnTo>
                  <a:pt x="2847095" y="9313"/>
                </a:lnTo>
                <a:lnTo>
                  <a:pt x="2847095" y="4630271"/>
                </a:lnTo>
                <a:lnTo>
                  <a:pt x="2847096" y="4630271"/>
                </a:lnTo>
                <a:lnTo>
                  <a:pt x="2847096" y="5025650"/>
                </a:lnTo>
                <a:lnTo>
                  <a:pt x="2627392" y="5047797"/>
                </a:lnTo>
                <a:cubicBezTo>
                  <a:pt x="2130627" y="5149451"/>
                  <a:pt x="1756941" y="5588989"/>
                  <a:pt x="1756941" y="6115805"/>
                </a:cubicBezTo>
                <a:cubicBezTo>
                  <a:pt x="1756941" y="6642623"/>
                  <a:pt x="2130627" y="7082160"/>
                  <a:pt x="2627392" y="7183813"/>
                </a:cubicBezTo>
                <a:lnTo>
                  <a:pt x="2847096" y="7205961"/>
                </a:lnTo>
                <a:lnTo>
                  <a:pt x="2847096" y="9519771"/>
                </a:lnTo>
                <a:lnTo>
                  <a:pt x="2847095" y="9519771"/>
                </a:lnTo>
                <a:cubicBezTo>
                  <a:pt x="2843992" y="10412952"/>
                  <a:pt x="2840890" y="11334055"/>
                  <a:pt x="2837787" y="12227236"/>
                </a:cubicBezTo>
                <a:lnTo>
                  <a:pt x="0" y="12217927"/>
                </a:lnTo>
                <a:cubicBezTo>
                  <a:pt x="3102" y="11318542"/>
                  <a:pt x="6205" y="10419156"/>
                  <a:pt x="9307" y="9519771"/>
                </a:cubicBezTo>
                <a:lnTo>
                  <a:pt x="9307" y="9038076"/>
                </a:lnTo>
                <a:lnTo>
                  <a:pt x="9307" y="4795371"/>
                </a:lnTo>
                <a:lnTo>
                  <a:pt x="9307" y="4630271"/>
                </a:lnTo>
                <a:cubicBezTo>
                  <a:pt x="9307" y="3974104"/>
                  <a:pt x="18614" y="656167"/>
                  <a:pt x="18614"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 name="文本框 17"/>
          <p:cNvSpPr txBox="1"/>
          <p:nvPr/>
        </p:nvSpPr>
        <p:spPr>
          <a:xfrm>
            <a:off x="3934111" y="3366009"/>
            <a:ext cx="4319425" cy="829945"/>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功能总框架</a:t>
            </a:r>
          </a:p>
        </p:txBody>
      </p:sp>
      <p:cxnSp>
        <p:nvCxnSpPr>
          <p:cNvPr id="6" name="直接连接符 5"/>
          <p:cNvCxnSpPr/>
          <p:nvPr/>
        </p:nvCxnSpPr>
        <p:spPr>
          <a:xfrm>
            <a:off x="2447595" y="4197085"/>
            <a:ext cx="729681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216857" y="1003649"/>
            <a:ext cx="1752840" cy="1753274"/>
            <a:chOff x="1041891" y="2887277"/>
            <a:chExt cx="1036261" cy="1036518"/>
          </a:xfrm>
        </p:grpSpPr>
        <p:sp>
          <p:nvSpPr>
            <p:cNvPr id="8" name="Oval 53"/>
            <p:cNvSpPr>
              <a:spLocks noChangeArrowheads="1"/>
            </p:cNvSpPr>
            <p:nvPr/>
          </p:nvSpPr>
          <p:spPr bwMode="auto">
            <a:xfrm>
              <a:off x="1041891" y="2887277"/>
              <a:ext cx="1036261" cy="1036518"/>
            </a:xfrm>
            <a:prstGeom prst="ellipse">
              <a:avLst/>
            </a:prstGeom>
            <a:solidFill>
              <a:schemeClr val="accent1">
                <a:lumMod val="7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latin typeface="微软雅黑" panose="020B0503020204020204" pitchFamily="34" charset="-122"/>
                <a:ea typeface="微软雅黑" panose="020B0503020204020204" pitchFamily="34" charset="-122"/>
              </a:endParaRPr>
            </a:p>
          </p:txBody>
        </p:sp>
        <p:sp>
          <p:nvSpPr>
            <p:cNvPr id="9" name="Text Box 58"/>
            <p:cNvSpPr txBox="1">
              <a:spLocks noChangeArrowheads="1"/>
            </p:cNvSpPr>
            <p:nvPr/>
          </p:nvSpPr>
          <p:spPr bwMode="auto">
            <a:xfrm>
              <a:off x="1177282" y="3069495"/>
              <a:ext cx="782803" cy="63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6400" b="1" dirty="0">
                  <a:solidFill>
                    <a:schemeClr val="bg1"/>
                  </a:solidFill>
                  <a:latin typeface="微软雅黑" panose="020B0503020204020204" pitchFamily="34" charset="-122"/>
                  <a:ea typeface="微软雅黑" panose="020B0503020204020204" pitchFamily="34" charset="-122"/>
                </a:rPr>
                <a:t>01</a:t>
              </a:r>
            </a:p>
          </p:txBody>
        </p:sp>
      </p:grpSp>
      <p:sp>
        <p:nvSpPr>
          <p:cNvPr id="20"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650"/>
                                        <p:tgtEl>
                                          <p:spTgt spid="7"/>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20"/>
                                        </p:tgtEl>
                                        <p:attrNameLst>
                                          <p:attrName>style.visibility</p:attrName>
                                        </p:attrNameLst>
                                      </p:cBhvr>
                                      <p:to>
                                        <p:strVal val="visible"/>
                                      </p:to>
                                    </p:set>
                                    <p:anim calcmode="lin" valueType="num">
                                      <p:cBhvr>
                                        <p:cTn id="24" dur="650" fill="hold"/>
                                        <p:tgtEl>
                                          <p:spTgt spid="20"/>
                                        </p:tgtEl>
                                        <p:attrNameLst>
                                          <p:attrName>ppt_w</p:attrName>
                                        </p:attrNameLst>
                                      </p:cBhvr>
                                      <p:tavLst>
                                        <p:tav tm="0">
                                          <p:val>
                                            <p:fltVal val="0"/>
                                          </p:val>
                                        </p:tav>
                                        <p:tav tm="100000">
                                          <p:val>
                                            <p:strVal val="#ppt_w"/>
                                          </p:val>
                                        </p:tav>
                                      </p:tavLst>
                                    </p:anim>
                                    <p:anim calcmode="lin" valueType="num">
                                      <p:cBhvr>
                                        <p:cTn id="25" dur="650" fill="hold"/>
                                        <p:tgtEl>
                                          <p:spTgt spid="20"/>
                                        </p:tgtEl>
                                        <p:attrNameLst>
                                          <p:attrName>ppt_h</p:attrName>
                                        </p:attrNameLst>
                                      </p:cBhvr>
                                      <p:tavLst>
                                        <p:tav tm="0">
                                          <p:val>
                                            <p:fltVal val="0"/>
                                          </p:val>
                                        </p:tav>
                                        <p:tav tm="100000">
                                          <p:val>
                                            <p:strVal val="#ppt_h"/>
                                          </p:val>
                                        </p:tav>
                                      </p:tavLst>
                                    </p:anim>
                                    <p:animEffect transition="in" filter="fade">
                                      <p:cBhvr>
                                        <p:cTn id="26" dur="6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4850936" y="349919"/>
            <a:ext cx="2556510" cy="501650"/>
          </a:xfrm>
          <a:prstGeom prst="rect">
            <a:avLst/>
          </a:prstGeom>
          <a:noFill/>
        </p:spPr>
        <p:txBody>
          <a:bodyPr wrap="none" rtlCol="0">
            <a:spAutoFit/>
          </a:bodyPr>
          <a:lstStyle/>
          <a:p>
            <a:pPr algn="l"/>
            <a:r>
              <a:rPr lang="zh-CN" altLang="en-US" sz="2665" b="1" dirty="0">
                <a:solidFill>
                  <a:srgbClr val="0070C0"/>
                </a:solidFill>
                <a:latin typeface="微软雅黑" panose="020B0503020204020204" pitchFamily="34" charset="-122"/>
                <a:ea typeface="微软雅黑" panose="020B0503020204020204" pitchFamily="34" charset="-122"/>
              </a:rPr>
              <a:t>系统功能总框图</a:t>
            </a:r>
          </a:p>
        </p:txBody>
      </p:sp>
      <p:sp>
        <p:nvSpPr>
          <p:cNvPr id="8" name="矩形 47"/>
          <p:cNvSpPr>
            <a:spLocks noChangeArrowheads="1"/>
          </p:cNvSpPr>
          <p:nvPr/>
        </p:nvSpPr>
        <p:spPr bwMode="auto">
          <a:xfrm>
            <a:off x="1539270" y="1201166"/>
            <a:ext cx="9460098" cy="42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lIns="90296" tIns="45148" rIns="90296" bIns="45148">
            <a:spAutoFit/>
          </a:bodyPr>
          <a:lstStyle>
            <a:lvl1pPr eaLnBrk="0" hangingPunct="0">
              <a:lnSpc>
                <a:spcPct val="90000"/>
              </a:lnSpc>
              <a:spcBef>
                <a:spcPts val="1000"/>
              </a:spcBef>
              <a:buChar char="•"/>
              <a:defRPr sz="2800">
                <a:solidFill>
                  <a:schemeClr val="tx1"/>
                </a:solidFill>
                <a:latin typeface="方正兰亭黑_GBK" pitchFamily="2" charset="-122"/>
                <a:ea typeface="方正兰亭黑_GBK" pitchFamily="2" charset="-122"/>
                <a:sym typeface="Calibri" panose="020F0502020204030204" pitchFamily="34" charset="0"/>
              </a:defRPr>
            </a:lvl1pPr>
            <a:lvl2pPr marL="742950" indent="-285750" eaLnBrk="0" hangingPunct="0">
              <a:lnSpc>
                <a:spcPct val="90000"/>
              </a:lnSpc>
              <a:spcBef>
                <a:spcPts val="500"/>
              </a:spcBef>
              <a:buChar char="•"/>
              <a:defRPr sz="2400">
                <a:solidFill>
                  <a:schemeClr val="tx1"/>
                </a:solidFill>
                <a:latin typeface="方正兰亭黑_GBK" pitchFamily="2" charset="-122"/>
                <a:ea typeface="方正兰亭黑_GBK" pitchFamily="2" charset="-122"/>
                <a:sym typeface="Calibri" panose="020F0502020204030204" pitchFamily="34" charset="0"/>
              </a:defRPr>
            </a:lvl2pPr>
            <a:lvl3pPr marL="1143000" indent="-228600" eaLnBrk="0" hangingPunct="0">
              <a:lnSpc>
                <a:spcPct val="90000"/>
              </a:lnSpc>
              <a:spcBef>
                <a:spcPts val="500"/>
              </a:spcBef>
              <a:buChar char="•"/>
              <a:defRPr sz="2000">
                <a:solidFill>
                  <a:schemeClr val="tx1"/>
                </a:solidFill>
                <a:latin typeface="方正兰亭黑_GBK" pitchFamily="2" charset="-122"/>
                <a:ea typeface="方正兰亭黑_GBK" pitchFamily="2" charset="-122"/>
                <a:sym typeface="Calibri" panose="020F0502020204030204" pitchFamily="34" charset="0"/>
              </a:defRPr>
            </a:lvl3pPr>
            <a:lvl4pPr marL="16002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4pPr>
            <a:lvl5pPr marL="2057400" indent="-228600" eaLnBrk="0" hangingPunct="0">
              <a:lnSpc>
                <a:spcPct val="90000"/>
              </a:lnSpc>
              <a:spcBef>
                <a:spcPts val="500"/>
              </a:spcBef>
              <a:buChar char="•"/>
              <a:defRPr>
                <a:solidFill>
                  <a:schemeClr val="tx1"/>
                </a:solidFill>
                <a:latin typeface="方正兰亭黑_GBK" pitchFamily="2" charset="-122"/>
                <a:ea typeface="方正兰亭黑_GBK"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方正兰亭黑_GBK" pitchFamily="2" charset="-122"/>
                <a:ea typeface="方正兰亭黑_GBK" pitchFamily="2" charset="-122"/>
                <a:sym typeface="Calibri" panose="020F0502020204030204" pitchFamily="34" charset="0"/>
              </a:defRPr>
            </a:lvl9pPr>
          </a:lstStyle>
          <a:p>
            <a:pPr algn="ctr" eaLnBrk="1" hangingPunct="1">
              <a:lnSpc>
                <a:spcPct val="130000"/>
              </a:lnSpc>
              <a:spcBef>
                <a:spcPct val="0"/>
              </a:spcBef>
              <a:buFont typeface="Arial" panose="020B0604020202020204" pitchFamily="34" charset="0"/>
              <a:buNone/>
            </a:pPr>
            <a:r>
              <a:rPr lang="zh-CN" altLang="en-US" sz="1845" dirty="0">
                <a:latin typeface="Arial" panose="020B0604020202020204" pitchFamily="34" charset="0"/>
                <a:ea typeface="微软雅黑" panose="020B0503020204020204" pitchFamily="34" charset="-122"/>
                <a:sym typeface="Arial" panose="020B0604020202020204" pitchFamily="34" charset="0"/>
              </a:rPr>
              <a:t>学生信息管理系统功能总框图，如图所示。</a:t>
            </a:r>
          </a:p>
        </p:txBody>
      </p:sp>
      <p:pic>
        <p:nvPicPr>
          <p:cNvPr id="9" name="图片 8">
            <a:extLst>
              <a:ext uri="{FF2B5EF4-FFF2-40B4-BE49-F238E27FC236}">
                <a16:creationId xmlns:a16="http://schemas.microsoft.com/office/drawing/2014/main" id="{2C9CE395-7BF9-4447-ADAB-A342840B9282}"/>
              </a:ext>
            </a:extLst>
          </p:cNvPr>
          <p:cNvPicPr>
            <a:picLocks noChangeAspect="1"/>
          </p:cNvPicPr>
          <p:nvPr/>
        </p:nvPicPr>
        <p:blipFill>
          <a:blip r:embed="rId4"/>
          <a:stretch>
            <a:fillRect/>
          </a:stretch>
        </p:blipFill>
        <p:spPr>
          <a:xfrm>
            <a:off x="2430836" y="1751887"/>
            <a:ext cx="8011643" cy="51061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Bar/>
      </p:transition>
    </mc:Choice>
    <mc:Fallback xmlns="">
      <p:transition spd="slow">
        <p:randomBa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par>
                          <p:cTn id="12" fill="hold">
                            <p:stCondLst>
                              <p:cond delay="3000"/>
                            </p:stCondLst>
                            <p:childTnLst>
                              <p:par>
                                <p:cTn id="13" presetID="16" presetClass="entr" presetSubtype="37"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4971586" y="349919"/>
            <a:ext cx="2071370" cy="501650"/>
          </a:xfrm>
          <a:prstGeom prst="rect">
            <a:avLst/>
          </a:prstGeom>
          <a:noFill/>
        </p:spPr>
        <p:txBody>
          <a:bodyPr wrap="none" rtlCol="0">
            <a:spAutoFit/>
          </a:bodyPr>
          <a:lstStyle/>
          <a:p>
            <a:pPr algn="l"/>
            <a:r>
              <a:rPr lang="en-US" altLang="zh-CN" sz="2665" b="1" dirty="0">
                <a:solidFill>
                  <a:srgbClr val="0070C0"/>
                </a:solidFill>
                <a:latin typeface="微软雅黑" panose="020B0503020204020204" pitchFamily="34" charset="-122"/>
                <a:ea typeface="微软雅黑" panose="020B0503020204020204" pitchFamily="34" charset="-122"/>
              </a:rPr>
              <a:t>MySQL</a:t>
            </a:r>
            <a:r>
              <a:rPr lang="zh-CN" altLang="en-US" sz="2665" b="1" dirty="0">
                <a:solidFill>
                  <a:srgbClr val="0070C0"/>
                </a:solidFill>
                <a:latin typeface="微软雅黑" panose="020B0503020204020204" pitchFamily="34" charset="-122"/>
                <a:ea typeface="微软雅黑" panose="020B0503020204020204" pitchFamily="34" charset="-122"/>
              </a:rPr>
              <a:t>结构</a:t>
            </a:r>
          </a:p>
        </p:txBody>
      </p:sp>
      <p:sp>
        <p:nvSpPr>
          <p:cNvPr id="10" name="文本框 9"/>
          <p:cNvSpPr txBox="1"/>
          <p:nvPr/>
        </p:nvSpPr>
        <p:spPr>
          <a:xfrm>
            <a:off x="591110" y="1201334"/>
            <a:ext cx="2587625" cy="410845"/>
          </a:xfrm>
          <a:prstGeom prst="rect">
            <a:avLst/>
          </a:prstGeom>
          <a:noFill/>
        </p:spPr>
        <p:txBody>
          <a:bodyPr wrap="none" rtlCol="0">
            <a:spAutoFit/>
          </a:bodyPr>
          <a:lstStyle/>
          <a:p>
            <a:pPr>
              <a:lnSpc>
                <a:spcPct val="130000"/>
              </a:lnSpc>
            </a:pPr>
            <a:r>
              <a:rPr lang="en-US" altLang="zh-CN" sz="1600" b="1" dirty="0">
                <a:latin typeface="Arial" panose="020B0604020202020204" pitchFamily="34" charset="0"/>
                <a:ea typeface="微软雅黑" panose="020B0503020204020204" pitchFamily="34" charset="-122"/>
              </a:rPr>
              <a:t>Mysql</a:t>
            </a:r>
            <a:r>
              <a:rPr lang="zh-CN" altLang="en-US" sz="1600" b="1" dirty="0">
                <a:latin typeface="Arial" panose="020B0604020202020204" pitchFamily="34" charset="0"/>
                <a:ea typeface="微软雅黑" panose="020B0503020204020204" pitchFamily="34" charset="-122"/>
              </a:rPr>
              <a:t>数据表的结构框图：</a:t>
            </a:r>
          </a:p>
        </p:txBody>
      </p:sp>
      <p:sp>
        <p:nvSpPr>
          <p:cNvPr id="11" name="文本框 10"/>
          <p:cNvSpPr txBox="1"/>
          <p:nvPr/>
        </p:nvSpPr>
        <p:spPr>
          <a:xfrm>
            <a:off x="591110" y="1793504"/>
            <a:ext cx="4321810" cy="1209675"/>
          </a:xfrm>
          <a:prstGeom prst="rect">
            <a:avLst/>
          </a:prstGeom>
          <a:noFill/>
        </p:spPr>
        <p:txBody>
          <a:bodyPr wrap="none" rtlCol="0">
            <a:spAutoFit/>
          </a:bodyPr>
          <a:lstStyle/>
          <a:p>
            <a:pPr algn="l">
              <a:lnSpc>
                <a:spcPct val="130000"/>
              </a:lnSpc>
            </a:pPr>
            <a:r>
              <a:rPr lang="zh-CN" altLang="en-US" sz="1400" b="1" dirty="0">
                <a:latin typeface="Arial" panose="020B0604020202020204" pitchFamily="34" charset="0"/>
                <a:ea typeface="微软雅黑" panose="020B0503020204020204" pitchFamily="34" charset="-122"/>
              </a:rPr>
              <a:t>根据范式建立数据表：</a:t>
            </a:r>
          </a:p>
          <a:p>
            <a:pPr algn="l">
              <a:lnSpc>
                <a:spcPct val="130000"/>
              </a:lnSpc>
            </a:pPr>
            <a:r>
              <a:rPr lang="zh-CN" altLang="en-US" sz="1400" dirty="0">
                <a:latin typeface="Arial" panose="020B0604020202020204" pitchFamily="34" charset="0"/>
                <a:ea typeface="微软雅黑" panose="020B0503020204020204" pitchFamily="34" charset="-122"/>
              </a:rPr>
              <a:t>第一范式） 每一个列都是确保原子性不可在分割的！</a:t>
            </a:r>
          </a:p>
          <a:p>
            <a:pPr algn="l">
              <a:lnSpc>
                <a:spcPct val="130000"/>
              </a:lnSpc>
            </a:pPr>
            <a:r>
              <a:rPr lang="zh-CN" altLang="en-US" sz="1400" dirty="0">
                <a:latin typeface="Arial" panose="020B0604020202020204" pitchFamily="34" charset="0"/>
                <a:ea typeface="微软雅黑" panose="020B0503020204020204" pitchFamily="34" charset="-122"/>
              </a:rPr>
              <a:t>第二范式） 第二范式要求每个表只描述一件事情。</a:t>
            </a:r>
          </a:p>
          <a:p>
            <a:pPr algn="l">
              <a:lnSpc>
                <a:spcPct val="130000"/>
              </a:lnSpc>
            </a:pPr>
            <a:r>
              <a:rPr lang="zh-CN" altLang="en-US" sz="1400" dirty="0">
                <a:latin typeface="Arial" panose="020B0604020202020204" pitchFamily="34" charset="0"/>
                <a:ea typeface="微软雅黑" panose="020B0503020204020204" pitchFamily="34" charset="-122"/>
              </a:rPr>
              <a:t>第三范式） 表中不存在冗余的字段</a:t>
            </a:r>
          </a:p>
        </p:txBody>
      </p:sp>
      <p:pic>
        <p:nvPicPr>
          <p:cNvPr id="3" name="图片 2">
            <a:extLst>
              <a:ext uri="{FF2B5EF4-FFF2-40B4-BE49-F238E27FC236}">
                <a16:creationId xmlns:a16="http://schemas.microsoft.com/office/drawing/2014/main" id="{C70D12BF-EA31-4872-A0DE-3055CDF844B2}"/>
              </a:ext>
            </a:extLst>
          </p:cNvPr>
          <p:cNvPicPr>
            <a:picLocks noChangeAspect="1"/>
          </p:cNvPicPr>
          <p:nvPr/>
        </p:nvPicPr>
        <p:blipFill>
          <a:blip r:embed="rId4"/>
          <a:stretch>
            <a:fillRect/>
          </a:stretch>
        </p:blipFill>
        <p:spPr>
          <a:xfrm>
            <a:off x="6129068" y="1201334"/>
            <a:ext cx="5553850" cy="559195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Bar/>
      </p:transition>
    </mc:Choice>
    <mc:Fallback xmlns="">
      <p:transition spd="slow">
        <p:randomBa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64430" y="213995"/>
            <a:ext cx="2262505" cy="699770"/>
          </a:xfrm>
        </p:spPr>
        <p:txBody>
          <a:bodyPr>
            <a:normAutofit/>
          </a:bodyPr>
          <a:lstStyle/>
          <a:p>
            <a:r>
              <a:rPr lang="zh-CN" altLang="en-US" sz="2665" dirty="0">
                <a:solidFill>
                  <a:srgbClr val="0070C0"/>
                </a:solidFill>
                <a:latin typeface="微软雅黑" panose="020B0503020204020204" pitchFamily="34" charset="-122"/>
                <a:ea typeface="微软雅黑" panose="020B0503020204020204" pitchFamily="34" charset="-122"/>
                <a:cs typeface="+mn-cs"/>
              </a:rPr>
              <a:t>具体需求分析</a:t>
            </a:r>
            <a:endParaRPr lang="zh-CN" altLang="en-US"/>
          </a:p>
        </p:txBody>
      </p:sp>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2"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2" cstate="screen"/>
            <a:srcRect/>
            <a:stretch>
              <a:fillRect/>
            </a:stretch>
          </p:blipFill>
          <p:spPr>
            <a:xfrm rot="5400000">
              <a:off x="6064782" y="889163"/>
              <a:ext cx="358548" cy="5903322"/>
            </a:xfrm>
            <a:prstGeom prst="rect">
              <a:avLst/>
            </a:prstGeom>
          </p:spPr>
        </p:pic>
      </p:grpSp>
      <p:sp>
        <p:nvSpPr>
          <p:cNvPr id="3" name="文本框 2"/>
          <p:cNvSpPr txBox="1"/>
          <p:nvPr/>
        </p:nvSpPr>
        <p:spPr>
          <a:xfrm>
            <a:off x="778285" y="1094488"/>
            <a:ext cx="2339102" cy="525016"/>
          </a:xfrm>
          <a:prstGeom prst="rect">
            <a:avLst/>
          </a:prstGeom>
          <a:noFill/>
        </p:spPr>
        <p:txBody>
          <a:bodyPr wrap="none" rtlCol="0">
            <a:spAutoFit/>
          </a:bodyPr>
          <a:lstStyle/>
          <a:p>
            <a:pPr>
              <a:lnSpc>
                <a:spcPct val="130000"/>
              </a:lnSpc>
            </a:pPr>
            <a:r>
              <a:rPr lang="zh-CN" altLang="en-US" sz="2400" dirty="0">
                <a:latin typeface="Arial" panose="020B0604020202020204" pitchFamily="34" charset="0"/>
                <a:ea typeface="微软雅黑" panose="020B0503020204020204" pitchFamily="34" charset="-122"/>
              </a:rPr>
              <a:t>学生管理系统：</a:t>
            </a:r>
          </a:p>
        </p:txBody>
      </p:sp>
      <p:sp>
        <p:nvSpPr>
          <p:cNvPr id="7" name="文本框 6"/>
          <p:cNvSpPr txBox="1"/>
          <p:nvPr/>
        </p:nvSpPr>
        <p:spPr>
          <a:xfrm>
            <a:off x="778285" y="1974764"/>
            <a:ext cx="8740140" cy="3299878"/>
          </a:xfrm>
          <a:prstGeom prst="rect">
            <a:avLst/>
          </a:prstGeom>
          <a:noFill/>
        </p:spPr>
        <p:txBody>
          <a:bodyPr wrap="square" rtlCol="0">
            <a:spAutoFit/>
          </a:bodyPr>
          <a:lstStyle/>
          <a:p>
            <a:pPr>
              <a:lnSpc>
                <a:spcPct val="130000"/>
              </a:lnSpc>
            </a:pPr>
            <a:endParaRPr lang="zh-CN" altLang="en-US" b="1" u="sng"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a:p>
            <a:pPr>
              <a:lnSpc>
                <a:spcPct val="130000"/>
              </a:lnSpc>
            </a:pPr>
            <a:r>
              <a:rPr lang="zh-CN" altLang="en-US" sz="1600" dirty="0">
                <a:latin typeface="Arial" panose="020B0604020202020204" pitchFamily="34" charset="0"/>
                <a:ea typeface="微软雅黑" panose="020B0503020204020204" pitchFamily="34" charset="-122"/>
              </a:rPr>
              <a:t>   </a:t>
            </a:r>
            <a:r>
              <a:rPr lang="zh-CN" altLang="en-US" sz="1600" b="1" dirty="0">
                <a:latin typeface="Arial" panose="020B0604020202020204" pitchFamily="34" charset="0"/>
                <a:ea typeface="微软雅黑" panose="020B0503020204020204" pitchFamily="34" charset="-122"/>
              </a:rPr>
              <a:t> 对个人账户操作：</a:t>
            </a:r>
            <a:r>
              <a:rPr lang="zh-CN" altLang="en-US" sz="1600" dirty="0">
                <a:latin typeface="Arial" panose="020B0604020202020204" pitchFamily="34" charset="0"/>
                <a:ea typeface="微软雅黑" panose="020B0503020204020204" pitchFamily="34" charset="-122"/>
              </a:rPr>
              <a:t>修改密码、忘记密码。</a:t>
            </a:r>
          </a:p>
          <a:p>
            <a:pPr>
              <a:lnSpc>
                <a:spcPct val="130000"/>
              </a:lnSpc>
            </a:pPr>
            <a:r>
              <a:rPr lang="en-US" altLang="zh-CN" sz="1600" dirty="0">
                <a:latin typeface="Arial" panose="020B0604020202020204" pitchFamily="34" charset="0"/>
                <a:ea typeface="微软雅黑" panose="020B0503020204020204" pitchFamily="34" charset="-122"/>
              </a:rPr>
              <a:t>    </a:t>
            </a:r>
            <a:r>
              <a:rPr lang="zh-CN" altLang="en-US" sz="1600" b="1" dirty="0">
                <a:latin typeface="Arial" panose="020B0604020202020204" pitchFamily="34" charset="0"/>
                <a:ea typeface="微软雅黑" panose="020B0503020204020204" pitchFamily="34" charset="-122"/>
              </a:rPr>
              <a:t>添加用户的基本信息：</a:t>
            </a:r>
            <a:r>
              <a:rPr lang="zh-CN" altLang="en-US" sz="1600" dirty="0">
                <a:latin typeface="Arial" panose="020B0604020202020204" pitchFamily="34" charset="0"/>
                <a:ea typeface="微软雅黑" panose="020B0503020204020204" pitchFamily="34" charset="-122"/>
              </a:rPr>
              <a:t>添加学生姓名、学生性别、学生年龄学生班级及其院系！</a:t>
            </a:r>
          </a:p>
          <a:p>
            <a:pPr>
              <a:lnSpc>
                <a:spcPct val="130000"/>
              </a:lnSpc>
            </a:pPr>
            <a:r>
              <a:rPr lang="en-US" altLang="zh-CN" sz="1600" dirty="0">
                <a:latin typeface="Arial" panose="020B0604020202020204" pitchFamily="34" charset="0"/>
                <a:ea typeface="微软雅黑" panose="020B0503020204020204" pitchFamily="34" charset="-122"/>
              </a:rPr>
              <a:t>    </a:t>
            </a:r>
            <a:r>
              <a:rPr lang="zh-CN" altLang="en-US" sz="1600" b="1" dirty="0">
                <a:latin typeface="Arial" panose="020B0604020202020204" pitchFamily="34" charset="0"/>
                <a:ea typeface="微软雅黑" panose="020B0503020204020204" pitchFamily="34" charset="-122"/>
              </a:rPr>
              <a:t>查询学生操作：</a:t>
            </a:r>
            <a:r>
              <a:rPr lang="zh-CN" altLang="en-US" sz="1600" dirty="0">
                <a:latin typeface="Arial" panose="020B0604020202020204" pitchFamily="34" charset="0"/>
                <a:ea typeface="微软雅黑" panose="020B0503020204020204" pitchFamily="34" charset="-122"/>
              </a:rPr>
              <a:t>可根据学生的各种属性类别，进行查找。</a:t>
            </a:r>
          </a:p>
          <a:p>
            <a:pPr>
              <a:lnSpc>
                <a:spcPct val="130000"/>
              </a:lnSpc>
            </a:pPr>
            <a:r>
              <a:rPr lang="zh-CN" altLang="en-US" sz="1600" dirty="0">
                <a:latin typeface="Arial" panose="020B0604020202020204" pitchFamily="34" charset="0"/>
                <a:ea typeface="微软雅黑" panose="020B0503020204020204" pitchFamily="34" charset="-122"/>
              </a:rPr>
              <a:t>    </a:t>
            </a:r>
            <a:r>
              <a:rPr lang="zh-CN" altLang="en-US" sz="1600" b="1" dirty="0">
                <a:latin typeface="Arial" panose="020B0604020202020204" pitchFamily="34" charset="0"/>
                <a:ea typeface="微软雅黑" panose="020B0503020204020204" pitchFamily="34" charset="-122"/>
              </a:rPr>
              <a:t>用户删除操作：</a:t>
            </a:r>
            <a:r>
              <a:rPr lang="zh-CN" altLang="en-US" sz="1600" dirty="0">
                <a:latin typeface="Arial" panose="020B0604020202020204" pitchFamily="34" charset="0"/>
                <a:ea typeface="微软雅黑" panose="020B0503020204020204" pitchFamily="34" charset="-122"/>
              </a:rPr>
              <a:t>从查询得到的学生列表中进行点击选中其行数并将其传递给数据库以进行操作</a:t>
            </a:r>
            <a:endParaRPr lang="en-US" altLang="zh-CN" sz="1600" dirty="0">
              <a:latin typeface="Arial" panose="020B0604020202020204" pitchFamily="34" charset="0"/>
              <a:ea typeface="微软雅黑" panose="020B0503020204020204" pitchFamily="34" charset="-122"/>
            </a:endParaRPr>
          </a:p>
          <a:p>
            <a:pPr>
              <a:lnSpc>
                <a:spcPct val="130000"/>
              </a:lnSpc>
            </a:pPr>
            <a:r>
              <a:rPr lang="en-US" altLang="zh-CN" sz="1600" b="1" dirty="0">
                <a:latin typeface="Arial" panose="020B0604020202020204" pitchFamily="34" charset="0"/>
                <a:ea typeface="微软雅黑" panose="020B0503020204020204" pitchFamily="34" charset="-122"/>
              </a:rPr>
              <a:t>    </a:t>
            </a:r>
            <a:r>
              <a:rPr lang="zh-CN" altLang="en-US" sz="1600" b="1" dirty="0">
                <a:latin typeface="Arial" panose="020B0604020202020204" pitchFamily="34" charset="0"/>
                <a:ea typeface="微软雅黑" panose="020B0503020204020204" pitchFamily="34" charset="-122"/>
              </a:rPr>
              <a:t>用户修改操作：</a:t>
            </a:r>
            <a:r>
              <a:rPr lang="zh-CN" altLang="en-US" sz="1600" dirty="0">
                <a:latin typeface="Arial" panose="020B0604020202020204" pitchFamily="34" charset="0"/>
                <a:ea typeface="微软雅黑" panose="020B0503020204020204" pitchFamily="34" charset="-122"/>
              </a:rPr>
              <a:t>从查询得到的学生列表中将其需要修改的数据行数传递给</a:t>
            </a:r>
            <a:r>
              <a:rPr lang="en-US" altLang="zh-CN" sz="1600" dirty="0" err="1">
                <a:latin typeface="Arial" panose="020B0604020202020204" pitchFamily="34" charset="0"/>
                <a:ea typeface="微软雅黑" panose="020B0503020204020204" pitchFamily="34" charset="-122"/>
              </a:rPr>
              <a:t>SQLfun</a:t>
            </a:r>
            <a:r>
              <a:rPr lang="zh-CN" altLang="en-US" sz="1600" dirty="0">
                <a:latin typeface="Arial" panose="020B0604020202020204" pitchFamily="34" charset="0"/>
                <a:ea typeface="微软雅黑" panose="020B0503020204020204" pitchFamily="34" charset="-122"/>
              </a:rPr>
              <a:t>中获取数据然后显示并通过修改类设置为为可编辑后更新数据库</a:t>
            </a:r>
            <a:endParaRPr lang="en-US" altLang="zh-CN" sz="1600" dirty="0">
              <a:latin typeface="Arial" panose="020B0604020202020204" pitchFamily="34" charset="0"/>
              <a:ea typeface="微软雅黑" panose="020B0503020204020204" pitchFamily="34" charset="-122"/>
            </a:endParaRPr>
          </a:p>
          <a:p>
            <a:pPr>
              <a:lnSpc>
                <a:spcPct val="130000"/>
              </a:lnSpc>
            </a:pPr>
            <a:r>
              <a:rPr lang="en-US" altLang="zh-CN" sz="1600" b="1" dirty="0">
                <a:latin typeface="Arial" panose="020B0604020202020204" pitchFamily="34" charset="0"/>
                <a:ea typeface="微软雅黑" panose="020B0503020204020204" pitchFamily="34" charset="-122"/>
              </a:rPr>
              <a:t>    </a:t>
            </a:r>
            <a:endParaRPr lang="zh-CN" altLang="en-US" sz="1600" dirty="0">
              <a:latin typeface="Arial" panose="020B0604020202020204" pitchFamily="34" charset="0"/>
              <a:ea typeface="微软雅黑" panose="020B0503020204020204" pitchFamily="34" charset="-122"/>
            </a:endParaRPr>
          </a:p>
          <a:p>
            <a:pPr>
              <a:lnSpc>
                <a:spcPct val="130000"/>
              </a:lnSpc>
            </a:pPr>
            <a:r>
              <a:rPr lang="en-US" altLang="zh-CN" sz="1600" dirty="0">
                <a:latin typeface="Arial" panose="020B0604020202020204" pitchFamily="34" charset="0"/>
                <a:ea typeface="微软雅黑" panose="020B0503020204020204" pitchFamily="34" charset="-122"/>
              </a:rPr>
              <a:t>	</a:t>
            </a:r>
            <a:endParaRPr lang="zh-CN" altLang="en-US" sz="1600" dirty="0">
              <a:latin typeface="Arial" panose="020B0604020202020204" pitchFamily="34" charset="0"/>
              <a:ea typeface="微软雅黑" panose="020B0503020204020204" pitchFamily="34" charset="-122"/>
            </a:endParaRPr>
          </a:p>
        </p:txBody>
      </p:sp>
      <p:sp>
        <p:nvSpPr>
          <p:cNvPr id="8" name="文本框 7"/>
          <p:cNvSpPr txBox="1"/>
          <p:nvPr/>
        </p:nvSpPr>
        <p:spPr>
          <a:xfrm>
            <a:off x="778285" y="1619504"/>
            <a:ext cx="2339102" cy="525016"/>
          </a:xfrm>
          <a:prstGeom prst="rect">
            <a:avLst/>
          </a:prstGeom>
          <a:noFill/>
        </p:spPr>
        <p:txBody>
          <a:bodyPr wrap="none" rtlCol="0">
            <a:spAutoFit/>
          </a:bodyPr>
          <a:lstStyle/>
          <a:p>
            <a:pPr>
              <a:lnSpc>
                <a:spcPct val="130000"/>
              </a:lnSpc>
            </a:pPr>
            <a:r>
              <a:rPr lang="zh-CN" altLang="en-US" sz="2400" b="1"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pitchFamily="34" charset="-122"/>
              </a:rPr>
              <a:t>用户需求分析：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rot="5400000" flipV="1">
            <a:off x="4675631" y="-5657730"/>
            <a:ext cx="2847096" cy="12227236"/>
          </a:xfrm>
          <a:custGeom>
            <a:avLst/>
            <a:gdLst>
              <a:gd name="connsiteX0" fmla="*/ 0 w 2837789"/>
              <a:gd name="connsiteY0" fmla="*/ 0 h 8001905"/>
              <a:gd name="connsiteX1" fmla="*/ 2837788 w 2837789"/>
              <a:gd name="connsiteY1" fmla="*/ 0 h 8001905"/>
              <a:gd name="connsiteX2" fmla="*/ 2837788 w 2837789"/>
              <a:gd name="connsiteY2" fmla="*/ 1968500 h 8001905"/>
              <a:gd name="connsiteX3" fmla="*/ 2837789 w 2837789"/>
              <a:gd name="connsiteY3" fmla="*/ 1968500 h 8001905"/>
              <a:gd name="connsiteX4" fmla="*/ 2837789 w 2837789"/>
              <a:gd name="connsiteY4" fmla="*/ 2363879 h 8001905"/>
              <a:gd name="connsiteX5" fmla="*/ 2618085 w 2837789"/>
              <a:gd name="connsiteY5" fmla="*/ 2386026 h 8001905"/>
              <a:gd name="connsiteX6" fmla="*/ 1747634 w 2837789"/>
              <a:gd name="connsiteY6" fmla="*/ 3454034 h 8001905"/>
              <a:gd name="connsiteX7" fmla="*/ 2618085 w 2837789"/>
              <a:gd name="connsiteY7" fmla="*/ 4522042 h 8001905"/>
              <a:gd name="connsiteX8" fmla="*/ 2837789 w 2837789"/>
              <a:gd name="connsiteY8" fmla="*/ 4544190 h 8001905"/>
              <a:gd name="connsiteX9" fmla="*/ 2837789 w 2837789"/>
              <a:gd name="connsiteY9" fmla="*/ 6858000 h 8001905"/>
              <a:gd name="connsiteX10" fmla="*/ 2837788 w 2837789"/>
              <a:gd name="connsiteY10" fmla="*/ 6858000 h 8001905"/>
              <a:gd name="connsiteX11" fmla="*/ 2837788 w 2837789"/>
              <a:gd name="connsiteY11" fmla="*/ 8001905 h 8001905"/>
              <a:gd name="connsiteX12" fmla="*/ 0 w 2837789"/>
              <a:gd name="connsiteY12" fmla="*/ 8001905 h 8001905"/>
              <a:gd name="connsiteX13" fmla="*/ 0 w 2837789"/>
              <a:gd name="connsiteY13" fmla="*/ 6858000 h 8001905"/>
              <a:gd name="connsiteX14" fmla="*/ 0 w 2837789"/>
              <a:gd name="connsiteY14" fmla="*/ 6376305 h 8001905"/>
              <a:gd name="connsiteX15" fmla="*/ 0 w 2837789"/>
              <a:gd name="connsiteY15" fmla="*/ 2133600 h 8001905"/>
              <a:gd name="connsiteX16" fmla="*/ 0 w 2837789"/>
              <a:gd name="connsiteY16" fmla="*/ 1968500 h 8001905"/>
              <a:gd name="connsiteX0-1" fmla="*/ 0 w 2847096"/>
              <a:gd name="connsiteY0-2" fmla="*/ 1 h 10682288"/>
              <a:gd name="connsiteX1-3" fmla="*/ 2847095 w 2847096"/>
              <a:gd name="connsiteY1-4" fmla="*/ 2680383 h 10682288"/>
              <a:gd name="connsiteX2-5" fmla="*/ 2847095 w 2847096"/>
              <a:gd name="connsiteY2-6" fmla="*/ 4648883 h 10682288"/>
              <a:gd name="connsiteX3-7" fmla="*/ 2847096 w 2847096"/>
              <a:gd name="connsiteY3-8" fmla="*/ 4648883 h 10682288"/>
              <a:gd name="connsiteX4-9" fmla="*/ 2847096 w 2847096"/>
              <a:gd name="connsiteY4-10" fmla="*/ 5044262 h 10682288"/>
              <a:gd name="connsiteX5-11" fmla="*/ 2627392 w 2847096"/>
              <a:gd name="connsiteY5-12" fmla="*/ 5066409 h 10682288"/>
              <a:gd name="connsiteX6-13" fmla="*/ 1756941 w 2847096"/>
              <a:gd name="connsiteY6-14" fmla="*/ 6134417 h 10682288"/>
              <a:gd name="connsiteX7-15" fmla="*/ 2627392 w 2847096"/>
              <a:gd name="connsiteY7-16" fmla="*/ 7202425 h 10682288"/>
              <a:gd name="connsiteX8-17" fmla="*/ 2847096 w 2847096"/>
              <a:gd name="connsiteY8-18" fmla="*/ 7224573 h 10682288"/>
              <a:gd name="connsiteX9-19" fmla="*/ 2847096 w 2847096"/>
              <a:gd name="connsiteY9-20" fmla="*/ 9538383 h 10682288"/>
              <a:gd name="connsiteX10-21" fmla="*/ 2847095 w 2847096"/>
              <a:gd name="connsiteY10-22" fmla="*/ 9538383 h 10682288"/>
              <a:gd name="connsiteX11-23" fmla="*/ 2847095 w 2847096"/>
              <a:gd name="connsiteY11-24" fmla="*/ 10682288 h 10682288"/>
              <a:gd name="connsiteX12-25" fmla="*/ 9307 w 2847096"/>
              <a:gd name="connsiteY12-26" fmla="*/ 10682288 h 10682288"/>
              <a:gd name="connsiteX13-27" fmla="*/ 9307 w 2847096"/>
              <a:gd name="connsiteY13-28" fmla="*/ 9538383 h 10682288"/>
              <a:gd name="connsiteX14-29" fmla="*/ 9307 w 2847096"/>
              <a:gd name="connsiteY14-30" fmla="*/ 9056688 h 10682288"/>
              <a:gd name="connsiteX15-31" fmla="*/ 9307 w 2847096"/>
              <a:gd name="connsiteY15-32" fmla="*/ 4813983 h 10682288"/>
              <a:gd name="connsiteX16-33" fmla="*/ 9307 w 2847096"/>
              <a:gd name="connsiteY16-34" fmla="*/ 4648883 h 10682288"/>
              <a:gd name="connsiteX17" fmla="*/ 0 w 2847096"/>
              <a:gd name="connsiteY17" fmla="*/ 1 h 10682288"/>
              <a:gd name="connsiteX0-35" fmla="*/ 0 w 2847096"/>
              <a:gd name="connsiteY0-36" fmla="*/ 0 h 10682287"/>
              <a:gd name="connsiteX1-37" fmla="*/ 2847095 w 2847096"/>
              <a:gd name="connsiteY1-38" fmla="*/ 27924 h 10682287"/>
              <a:gd name="connsiteX2-39" fmla="*/ 2847095 w 2847096"/>
              <a:gd name="connsiteY2-40" fmla="*/ 4648882 h 10682287"/>
              <a:gd name="connsiteX3-41" fmla="*/ 2847096 w 2847096"/>
              <a:gd name="connsiteY3-42" fmla="*/ 4648882 h 10682287"/>
              <a:gd name="connsiteX4-43" fmla="*/ 2847096 w 2847096"/>
              <a:gd name="connsiteY4-44" fmla="*/ 5044261 h 10682287"/>
              <a:gd name="connsiteX5-45" fmla="*/ 2627392 w 2847096"/>
              <a:gd name="connsiteY5-46" fmla="*/ 5066408 h 10682287"/>
              <a:gd name="connsiteX6-47" fmla="*/ 1756941 w 2847096"/>
              <a:gd name="connsiteY6-48" fmla="*/ 6134416 h 10682287"/>
              <a:gd name="connsiteX7-49" fmla="*/ 2627392 w 2847096"/>
              <a:gd name="connsiteY7-50" fmla="*/ 7202424 h 10682287"/>
              <a:gd name="connsiteX8-51" fmla="*/ 2847096 w 2847096"/>
              <a:gd name="connsiteY8-52" fmla="*/ 7224572 h 10682287"/>
              <a:gd name="connsiteX9-53" fmla="*/ 2847096 w 2847096"/>
              <a:gd name="connsiteY9-54" fmla="*/ 9538382 h 10682287"/>
              <a:gd name="connsiteX10-55" fmla="*/ 2847095 w 2847096"/>
              <a:gd name="connsiteY10-56" fmla="*/ 9538382 h 10682287"/>
              <a:gd name="connsiteX11-57" fmla="*/ 2847095 w 2847096"/>
              <a:gd name="connsiteY11-58" fmla="*/ 10682287 h 10682287"/>
              <a:gd name="connsiteX12-59" fmla="*/ 9307 w 2847096"/>
              <a:gd name="connsiteY12-60" fmla="*/ 10682287 h 10682287"/>
              <a:gd name="connsiteX13-61" fmla="*/ 9307 w 2847096"/>
              <a:gd name="connsiteY13-62" fmla="*/ 9538382 h 10682287"/>
              <a:gd name="connsiteX14-63" fmla="*/ 9307 w 2847096"/>
              <a:gd name="connsiteY14-64" fmla="*/ 9056687 h 10682287"/>
              <a:gd name="connsiteX15-65" fmla="*/ 9307 w 2847096"/>
              <a:gd name="connsiteY15-66" fmla="*/ 4813982 h 10682287"/>
              <a:gd name="connsiteX16-67" fmla="*/ 9307 w 2847096"/>
              <a:gd name="connsiteY16-68" fmla="*/ 4648882 h 10682287"/>
              <a:gd name="connsiteX17-69" fmla="*/ 0 w 2847096"/>
              <a:gd name="connsiteY17-70" fmla="*/ 0 h 10682287"/>
              <a:gd name="connsiteX0-71" fmla="*/ 9307 w 2837789"/>
              <a:gd name="connsiteY0-72" fmla="*/ 0 h 10663676"/>
              <a:gd name="connsiteX1-73" fmla="*/ 2837788 w 2837789"/>
              <a:gd name="connsiteY1-74" fmla="*/ 9313 h 10663676"/>
              <a:gd name="connsiteX2-75" fmla="*/ 2837788 w 2837789"/>
              <a:gd name="connsiteY2-76" fmla="*/ 4630271 h 10663676"/>
              <a:gd name="connsiteX3-77" fmla="*/ 2837789 w 2837789"/>
              <a:gd name="connsiteY3-78" fmla="*/ 4630271 h 10663676"/>
              <a:gd name="connsiteX4-79" fmla="*/ 2837789 w 2837789"/>
              <a:gd name="connsiteY4-80" fmla="*/ 5025650 h 10663676"/>
              <a:gd name="connsiteX5-81" fmla="*/ 2618085 w 2837789"/>
              <a:gd name="connsiteY5-82" fmla="*/ 5047797 h 10663676"/>
              <a:gd name="connsiteX6-83" fmla="*/ 1747634 w 2837789"/>
              <a:gd name="connsiteY6-84" fmla="*/ 6115805 h 10663676"/>
              <a:gd name="connsiteX7-85" fmla="*/ 2618085 w 2837789"/>
              <a:gd name="connsiteY7-86" fmla="*/ 7183813 h 10663676"/>
              <a:gd name="connsiteX8-87" fmla="*/ 2837789 w 2837789"/>
              <a:gd name="connsiteY8-88" fmla="*/ 7205961 h 10663676"/>
              <a:gd name="connsiteX9-89" fmla="*/ 2837789 w 2837789"/>
              <a:gd name="connsiteY9-90" fmla="*/ 9519771 h 10663676"/>
              <a:gd name="connsiteX10-91" fmla="*/ 2837788 w 2837789"/>
              <a:gd name="connsiteY10-92" fmla="*/ 9519771 h 10663676"/>
              <a:gd name="connsiteX11-93" fmla="*/ 2837788 w 2837789"/>
              <a:gd name="connsiteY11-94" fmla="*/ 10663676 h 10663676"/>
              <a:gd name="connsiteX12-95" fmla="*/ 0 w 2837789"/>
              <a:gd name="connsiteY12-96" fmla="*/ 10663676 h 10663676"/>
              <a:gd name="connsiteX13-97" fmla="*/ 0 w 2837789"/>
              <a:gd name="connsiteY13-98" fmla="*/ 9519771 h 10663676"/>
              <a:gd name="connsiteX14-99" fmla="*/ 0 w 2837789"/>
              <a:gd name="connsiteY14-100" fmla="*/ 9038076 h 10663676"/>
              <a:gd name="connsiteX15-101" fmla="*/ 0 w 2837789"/>
              <a:gd name="connsiteY15-102" fmla="*/ 4795371 h 10663676"/>
              <a:gd name="connsiteX16-103" fmla="*/ 0 w 2837789"/>
              <a:gd name="connsiteY16-104" fmla="*/ 4630271 h 10663676"/>
              <a:gd name="connsiteX17-105" fmla="*/ 9307 w 2837789"/>
              <a:gd name="connsiteY17-106" fmla="*/ 0 h 10663676"/>
              <a:gd name="connsiteX0-107" fmla="*/ 9307 w 2837789"/>
              <a:gd name="connsiteY0-108" fmla="*/ 0 h 12199313"/>
              <a:gd name="connsiteX1-109" fmla="*/ 2837788 w 2837789"/>
              <a:gd name="connsiteY1-110" fmla="*/ 9313 h 12199313"/>
              <a:gd name="connsiteX2-111" fmla="*/ 2837788 w 2837789"/>
              <a:gd name="connsiteY2-112" fmla="*/ 4630271 h 12199313"/>
              <a:gd name="connsiteX3-113" fmla="*/ 2837789 w 2837789"/>
              <a:gd name="connsiteY3-114" fmla="*/ 4630271 h 12199313"/>
              <a:gd name="connsiteX4-115" fmla="*/ 2837789 w 2837789"/>
              <a:gd name="connsiteY4-116" fmla="*/ 5025650 h 12199313"/>
              <a:gd name="connsiteX5-117" fmla="*/ 2618085 w 2837789"/>
              <a:gd name="connsiteY5-118" fmla="*/ 5047797 h 12199313"/>
              <a:gd name="connsiteX6-119" fmla="*/ 1747634 w 2837789"/>
              <a:gd name="connsiteY6-120" fmla="*/ 6115805 h 12199313"/>
              <a:gd name="connsiteX7-121" fmla="*/ 2618085 w 2837789"/>
              <a:gd name="connsiteY7-122" fmla="*/ 7183813 h 12199313"/>
              <a:gd name="connsiteX8-123" fmla="*/ 2837789 w 2837789"/>
              <a:gd name="connsiteY8-124" fmla="*/ 7205961 h 12199313"/>
              <a:gd name="connsiteX9-125" fmla="*/ 2837789 w 2837789"/>
              <a:gd name="connsiteY9-126" fmla="*/ 9519771 h 12199313"/>
              <a:gd name="connsiteX10-127" fmla="*/ 2837788 w 2837789"/>
              <a:gd name="connsiteY10-128" fmla="*/ 9519771 h 12199313"/>
              <a:gd name="connsiteX11-129" fmla="*/ 2828480 w 2837789"/>
              <a:gd name="connsiteY11-130" fmla="*/ 12199313 h 12199313"/>
              <a:gd name="connsiteX12-131" fmla="*/ 0 w 2837789"/>
              <a:gd name="connsiteY12-132" fmla="*/ 10663676 h 12199313"/>
              <a:gd name="connsiteX13-133" fmla="*/ 0 w 2837789"/>
              <a:gd name="connsiteY13-134" fmla="*/ 9519771 h 12199313"/>
              <a:gd name="connsiteX14-135" fmla="*/ 0 w 2837789"/>
              <a:gd name="connsiteY14-136" fmla="*/ 9038076 h 12199313"/>
              <a:gd name="connsiteX15-137" fmla="*/ 0 w 2837789"/>
              <a:gd name="connsiteY15-138" fmla="*/ 4795371 h 12199313"/>
              <a:gd name="connsiteX16-139" fmla="*/ 0 w 2837789"/>
              <a:gd name="connsiteY16-140" fmla="*/ 4630271 h 12199313"/>
              <a:gd name="connsiteX17-141" fmla="*/ 9307 w 2837789"/>
              <a:gd name="connsiteY17-142" fmla="*/ 0 h 12199313"/>
              <a:gd name="connsiteX0-143" fmla="*/ 9307 w 2837789"/>
              <a:gd name="connsiteY0-144" fmla="*/ 0 h 12227236"/>
              <a:gd name="connsiteX1-145" fmla="*/ 2837788 w 2837789"/>
              <a:gd name="connsiteY1-146" fmla="*/ 9313 h 12227236"/>
              <a:gd name="connsiteX2-147" fmla="*/ 2837788 w 2837789"/>
              <a:gd name="connsiteY2-148" fmla="*/ 4630271 h 12227236"/>
              <a:gd name="connsiteX3-149" fmla="*/ 2837789 w 2837789"/>
              <a:gd name="connsiteY3-150" fmla="*/ 4630271 h 12227236"/>
              <a:gd name="connsiteX4-151" fmla="*/ 2837789 w 2837789"/>
              <a:gd name="connsiteY4-152" fmla="*/ 5025650 h 12227236"/>
              <a:gd name="connsiteX5-153" fmla="*/ 2618085 w 2837789"/>
              <a:gd name="connsiteY5-154" fmla="*/ 5047797 h 12227236"/>
              <a:gd name="connsiteX6-155" fmla="*/ 1747634 w 2837789"/>
              <a:gd name="connsiteY6-156" fmla="*/ 6115805 h 12227236"/>
              <a:gd name="connsiteX7-157" fmla="*/ 2618085 w 2837789"/>
              <a:gd name="connsiteY7-158" fmla="*/ 7183813 h 12227236"/>
              <a:gd name="connsiteX8-159" fmla="*/ 2837789 w 2837789"/>
              <a:gd name="connsiteY8-160" fmla="*/ 7205961 h 12227236"/>
              <a:gd name="connsiteX9-161" fmla="*/ 2837789 w 2837789"/>
              <a:gd name="connsiteY9-162" fmla="*/ 9519771 h 12227236"/>
              <a:gd name="connsiteX10-163" fmla="*/ 2837788 w 2837789"/>
              <a:gd name="connsiteY10-164" fmla="*/ 9519771 h 12227236"/>
              <a:gd name="connsiteX11-165" fmla="*/ 2828480 w 2837789"/>
              <a:gd name="connsiteY11-166" fmla="*/ 12227236 h 12227236"/>
              <a:gd name="connsiteX12-167" fmla="*/ 0 w 2837789"/>
              <a:gd name="connsiteY12-168" fmla="*/ 10663676 h 12227236"/>
              <a:gd name="connsiteX13-169" fmla="*/ 0 w 2837789"/>
              <a:gd name="connsiteY13-170" fmla="*/ 9519771 h 12227236"/>
              <a:gd name="connsiteX14-171" fmla="*/ 0 w 2837789"/>
              <a:gd name="connsiteY14-172" fmla="*/ 9038076 h 12227236"/>
              <a:gd name="connsiteX15-173" fmla="*/ 0 w 2837789"/>
              <a:gd name="connsiteY15-174" fmla="*/ 4795371 h 12227236"/>
              <a:gd name="connsiteX16-175" fmla="*/ 0 w 2837789"/>
              <a:gd name="connsiteY16-176" fmla="*/ 4630271 h 12227236"/>
              <a:gd name="connsiteX17-177" fmla="*/ 9307 w 2837789"/>
              <a:gd name="connsiteY17-178" fmla="*/ 0 h 12227236"/>
              <a:gd name="connsiteX0-179" fmla="*/ 18614 w 2847096"/>
              <a:gd name="connsiteY0-180" fmla="*/ 0 h 12227236"/>
              <a:gd name="connsiteX1-181" fmla="*/ 2847095 w 2847096"/>
              <a:gd name="connsiteY1-182" fmla="*/ 9313 h 12227236"/>
              <a:gd name="connsiteX2-183" fmla="*/ 2847095 w 2847096"/>
              <a:gd name="connsiteY2-184" fmla="*/ 4630271 h 12227236"/>
              <a:gd name="connsiteX3-185" fmla="*/ 2847096 w 2847096"/>
              <a:gd name="connsiteY3-186" fmla="*/ 4630271 h 12227236"/>
              <a:gd name="connsiteX4-187" fmla="*/ 2847096 w 2847096"/>
              <a:gd name="connsiteY4-188" fmla="*/ 5025650 h 12227236"/>
              <a:gd name="connsiteX5-189" fmla="*/ 2627392 w 2847096"/>
              <a:gd name="connsiteY5-190" fmla="*/ 5047797 h 12227236"/>
              <a:gd name="connsiteX6-191" fmla="*/ 1756941 w 2847096"/>
              <a:gd name="connsiteY6-192" fmla="*/ 6115805 h 12227236"/>
              <a:gd name="connsiteX7-193" fmla="*/ 2627392 w 2847096"/>
              <a:gd name="connsiteY7-194" fmla="*/ 7183813 h 12227236"/>
              <a:gd name="connsiteX8-195" fmla="*/ 2847096 w 2847096"/>
              <a:gd name="connsiteY8-196" fmla="*/ 7205961 h 12227236"/>
              <a:gd name="connsiteX9-197" fmla="*/ 2847096 w 2847096"/>
              <a:gd name="connsiteY9-198" fmla="*/ 9519771 h 12227236"/>
              <a:gd name="connsiteX10-199" fmla="*/ 2847095 w 2847096"/>
              <a:gd name="connsiteY10-200" fmla="*/ 9519771 h 12227236"/>
              <a:gd name="connsiteX11-201" fmla="*/ 2837787 w 2847096"/>
              <a:gd name="connsiteY11-202" fmla="*/ 12227236 h 12227236"/>
              <a:gd name="connsiteX12-203" fmla="*/ 0 w 2847096"/>
              <a:gd name="connsiteY12-204" fmla="*/ 12217927 h 12227236"/>
              <a:gd name="connsiteX13-205" fmla="*/ 9307 w 2847096"/>
              <a:gd name="connsiteY13-206" fmla="*/ 9519771 h 12227236"/>
              <a:gd name="connsiteX14-207" fmla="*/ 9307 w 2847096"/>
              <a:gd name="connsiteY14-208" fmla="*/ 9038076 h 12227236"/>
              <a:gd name="connsiteX15-209" fmla="*/ 9307 w 2847096"/>
              <a:gd name="connsiteY15-210" fmla="*/ 4795371 h 12227236"/>
              <a:gd name="connsiteX16-211" fmla="*/ 9307 w 2847096"/>
              <a:gd name="connsiteY16-212" fmla="*/ 4630271 h 12227236"/>
              <a:gd name="connsiteX17-213" fmla="*/ 18614 w 2847096"/>
              <a:gd name="connsiteY17-214" fmla="*/ 0 h 122272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69" y="connsiteY17-70"/>
              </a:cxn>
            </a:cxnLst>
            <a:rect l="l" t="t" r="r" b="b"/>
            <a:pathLst>
              <a:path w="2847096" h="12227236">
                <a:moveTo>
                  <a:pt x="18614" y="0"/>
                </a:moveTo>
                <a:lnTo>
                  <a:pt x="2847095" y="9313"/>
                </a:lnTo>
                <a:lnTo>
                  <a:pt x="2847095" y="4630271"/>
                </a:lnTo>
                <a:lnTo>
                  <a:pt x="2847096" y="4630271"/>
                </a:lnTo>
                <a:lnTo>
                  <a:pt x="2847096" y="5025650"/>
                </a:lnTo>
                <a:lnTo>
                  <a:pt x="2627392" y="5047797"/>
                </a:lnTo>
                <a:cubicBezTo>
                  <a:pt x="2130627" y="5149451"/>
                  <a:pt x="1756941" y="5588989"/>
                  <a:pt x="1756941" y="6115805"/>
                </a:cubicBezTo>
                <a:cubicBezTo>
                  <a:pt x="1756941" y="6642623"/>
                  <a:pt x="2130627" y="7082160"/>
                  <a:pt x="2627392" y="7183813"/>
                </a:cubicBezTo>
                <a:lnTo>
                  <a:pt x="2847096" y="7205961"/>
                </a:lnTo>
                <a:lnTo>
                  <a:pt x="2847096" y="9519771"/>
                </a:lnTo>
                <a:lnTo>
                  <a:pt x="2847095" y="9519771"/>
                </a:lnTo>
                <a:cubicBezTo>
                  <a:pt x="2843992" y="10412952"/>
                  <a:pt x="2840890" y="11334055"/>
                  <a:pt x="2837787" y="12227236"/>
                </a:cubicBezTo>
                <a:lnTo>
                  <a:pt x="0" y="12217927"/>
                </a:lnTo>
                <a:cubicBezTo>
                  <a:pt x="3102" y="11318542"/>
                  <a:pt x="6205" y="10419156"/>
                  <a:pt x="9307" y="9519771"/>
                </a:cubicBezTo>
                <a:lnTo>
                  <a:pt x="9307" y="9038076"/>
                </a:lnTo>
                <a:lnTo>
                  <a:pt x="9307" y="4795371"/>
                </a:lnTo>
                <a:lnTo>
                  <a:pt x="9307" y="4630271"/>
                </a:lnTo>
                <a:cubicBezTo>
                  <a:pt x="9307" y="3974104"/>
                  <a:pt x="18614" y="656167"/>
                  <a:pt x="18614" y="0"/>
                </a:cubicBez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p>
        </p:txBody>
      </p:sp>
      <p:sp>
        <p:nvSpPr>
          <p:cNvPr id="5" name="文本框 17"/>
          <p:cNvSpPr txBox="1"/>
          <p:nvPr/>
        </p:nvSpPr>
        <p:spPr>
          <a:xfrm>
            <a:off x="3887756" y="3332989"/>
            <a:ext cx="4319425" cy="829945"/>
          </a:xfrm>
          <a:prstGeom prst="rect">
            <a:avLst/>
          </a:prstGeom>
          <a:noFill/>
        </p:spPr>
        <p:txBody>
          <a:bodyPr wrap="square" rtlCol="0">
            <a:spAutoFit/>
          </a:bodyPr>
          <a:lstStyle/>
          <a:p>
            <a:pPr algn="ct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rPr>
              <a:t>登录界面框架</a:t>
            </a:r>
          </a:p>
        </p:txBody>
      </p:sp>
      <p:cxnSp>
        <p:nvCxnSpPr>
          <p:cNvPr id="6" name="直接连接符 5"/>
          <p:cNvCxnSpPr/>
          <p:nvPr/>
        </p:nvCxnSpPr>
        <p:spPr>
          <a:xfrm>
            <a:off x="2447595" y="4197085"/>
            <a:ext cx="729681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216857" y="1003649"/>
            <a:ext cx="1752840" cy="1753274"/>
            <a:chOff x="1041891" y="2887277"/>
            <a:chExt cx="1036261" cy="1036518"/>
          </a:xfrm>
        </p:grpSpPr>
        <p:sp>
          <p:nvSpPr>
            <p:cNvPr id="8" name="Oval 53"/>
            <p:cNvSpPr>
              <a:spLocks noChangeArrowheads="1"/>
            </p:cNvSpPr>
            <p:nvPr/>
          </p:nvSpPr>
          <p:spPr bwMode="auto">
            <a:xfrm>
              <a:off x="1041891" y="2887277"/>
              <a:ext cx="1036261" cy="1036518"/>
            </a:xfrm>
            <a:prstGeom prst="ellipse">
              <a:avLst/>
            </a:prstGeom>
            <a:solidFill>
              <a:schemeClr val="accent1">
                <a:lumMod val="75000"/>
              </a:schemeClr>
            </a:solidFill>
            <a:ln w="88900">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a:latin typeface="微软雅黑" panose="020B0503020204020204" pitchFamily="34" charset="-122"/>
                <a:ea typeface="微软雅黑" panose="020B0503020204020204" pitchFamily="34" charset="-122"/>
              </a:endParaRPr>
            </a:p>
          </p:txBody>
        </p:sp>
        <p:sp>
          <p:nvSpPr>
            <p:cNvPr id="9" name="Text Box 58"/>
            <p:cNvSpPr txBox="1">
              <a:spLocks noChangeArrowheads="1"/>
            </p:cNvSpPr>
            <p:nvPr/>
          </p:nvSpPr>
          <p:spPr bwMode="auto">
            <a:xfrm>
              <a:off x="1177282" y="3069495"/>
              <a:ext cx="782803" cy="636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6400" b="1" dirty="0">
                  <a:solidFill>
                    <a:schemeClr val="bg1"/>
                  </a:solidFill>
                  <a:latin typeface="微软雅黑" panose="020B0503020204020204" pitchFamily="34" charset="-122"/>
                  <a:ea typeface="微软雅黑" panose="020B0503020204020204" pitchFamily="34" charset="-122"/>
                </a:rPr>
                <a:t>02</a:t>
              </a:r>
            </a:p>
          </p:txBody>
        </p:sp>
      </p:grpSp>
      <p:sp>
        <p:nvSpPr>
          <p:cNvPr id="20" name="Text Box 2"/>
          <p:cNvSpPr txBox="1">
            <a:spLocks noChangeArrowheads="1"/>
          </p:cNvSpPr>
          <p:nvPr/>
        </p:nvSpPr>
        <p:spPr bwMode="auto">
          <a:xfrm>
            <a:off x="9691565" y="7077405"/>
            <a:ext cx="2527807" cy="379656"/>
          </a:xfrm>
          <a:prstGeom prst="rect">
            <a:avLst/>
          </a:prstGeom>
          <a:noFill/>
          <a:ln w="9525">
            <a:noFill/>
            <a:miter lim="800000"/>
          </a:ln>
        </p:spPr>
        <p:txBody>
          <a:bodyPr wrap="square">
            <a:spAutoFit/>
          </a:bodyPr>
          <a:lstStyle/>
          <a:p>
            <a:pPr algn="ctr"/>
            <a:r>
              <a:rPr lang="zh-CN" altLang="en-US" sz="1865" dirty="0">
                <a:solidFill>
                  <a:srgbClr val="00AEEE"/>
                </a:solidFill>
                <a:latin typeface="微软雅黑" panose="020B0503020204020204" pitchFamily="34" charset="-122"/>
                <a:ea typeface="微软雅黑" panose="020B0503020204020204" pitchFamily="34" charset="-122"/>
              </a:rPr>
              <a:t>延迟符号</a:t>
            </a:r>
            <a:endParaRPr lang="nl-NL" altLang="zh-CN" sz="1865" dirty="0">
              <a:solidFill>
                <a:srgbClr val="00AEE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650"/>
                                        <p:tgtEl>
                                          <p:spTgt spid="7"/>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25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20"/>
                                        </p:tgtEl>
                                        <p:attrNameLst>
                                          <p:attrName>style.visibility</p:attrName>
                                        </p:attrNameLst>
                                      </p:cBhvr>
                                      <p:to>
                                        <p:strVal val="visible"/>
                                      </p:to>
                                    </p:set>
                                    <p:anim calcmode="lin" valueType="num">
                                      <p:cBhvr>
                                        <p:cTn id="24" dur="650" fill="hold"/>
                                        <p:tgtEl>
                                          <p:spTgt spid="20"/>
                                        </p:tgtEl>
                                        <p:attrNameLst>
                                          <p:attrName>ppt_w</p:attrName>
                                        </p:attrNameLst>
                                      </p:cBhvr>
                                      <p:tavLst>
                                        <p:tav tm="0">
                                          <p:val>
                                            <p:fltVal val="0"/>
                                          </p:val>
                                        </p:tav>
                                        <p:tav tm="100000">
                                          <p:val>
                                            <p:strVal val="#ppt_w"/>
                                          </p:val>
                                        </p:tav>
                                      </p:tavLst>
                                    </p:anim>
                                    <p:anim calcmode="lin" valueType="num">
                                      <p:cBhvr>
                                        <p:cTn id="25" dur="650" fill="hold"/>
                                        <p:tgtEl>
                                          <p:spTgt spid="20"/>
                                        </p:tgtEl>
                                        <p:attrNameLst>
                                          <p:attrName>ppt_h</p:attrName>
                                        </p:attrNameLst>
                                      </p:cBhvr>
                                      <p:tavLst>
                                        <p:tav tm="0">
                                          <p:val>
                                            <p:fltVal val="0"/>
                                          </p:val>
                                        </p:tav>
                                        <p:tav tm="100000">
                                          <p:val>
                                            <p:strVal val="#ppt_h"/>
                                          </p:val>
                                        </p:tav>
                                      </p:tavLst>
                                    </p:anim>
                                    <p:animEffect transition="in" filter="fade">
                                      <p:cBhvr>
                                        <p:cTn id="26" dur="6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29571" y="-6096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019846" y="349284"/>
            <a:ext cx="221742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登录模块介绍</a:t>
            </a:r>
          </a:p>
        </p:txBody>
      </p:sp>
      <p:pic>
        <p:nvPicPr>
          <p:cNvPr id="3" name="图片 2">
            <a:extLst>
              <a:ext uri="{FF2B5EF4-FFF2-40B4-BE49-F238E27FC236}">
                <a16:creationId xmlns:a16="http://schemas.microsoft.com/office/drawing/2014/main" id="{11E8CA13-59D1-4421-8FF4-BBD719BCDF90}"/>
              </a:ext>
            </a:extLst>
          </p:cNvPr>
          <p:cNvPicPr>
            <a:picLocks noChangeAspect="1"/>
          </p:cNvPicPr>
          <p:nvPr/>
        </p:nvPicPr>
        <p:blipFill>
          <a:blip r:embed="rId4"/>
          <a:stretch>
            <a:fillRect/>
          </a:stretch>
        </p:blipFill>
        <p:spPr>
          <a:xfrm>
            <a:off x="2224941" y="1200218"/>
            <a:ext cx="7864133" cy="565778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01631" y="0"/>
            <a:ext cx="3588737" cy="1201333"/>
            <a:chOff x="3181559" y="2006852"/>
            <a:chExt cx="6014158" cy="2013246"/>
          </a:xfrm>
        </p:grpSpPr>
        <p:pic>
          <p:nvPicPr>
            <p:cNvPr id="5" name="图片 4"/>
            <p:cNvPicPr>
              <a:picLocks noChangeAspect="1"/>
            </p:cNvPicPr>
            <p:nvPr/>
          </p:nvPicPr>
          <p:blipFill rotWithShape="1">
            <a:blip r:embed="rId3" cstate="screen"/>
            <a:srcRect/>
            <a:stretch>
              <a:fillRect/>
            </a:stretch>
          </p:blipFill>
          <p:spPr>
            <a:xfrm rot="16200000">
              <a:off x="5953946" y="-765535"/>
              <a:ext cx="358548" cy="5903322"/>
            </a:xfrm>
            <a:prstGeom prst="rect">
              <a:avLst/>
            </a:prstGeom>
          </p:spPr>
        </p:pic>
        <p:pic>
          <p:nvPicPr>
            <p:cNvPr id="6" name="图片 5"/>
            <p:cNvPicPr>
              <a:picLocks noChangeAspect="1"/>
            </p:cNvPicPr>
            <p:nvPr/>
          </p:nvPicPr>
          <p:blipFill rotWithShape="1">
            <a:blip r:embed="rId3" cstate="screen"/>
            <a:srcRect/>
            <a:stretch>
              <a:fillRect/>
            </a:stretch>
          </p:blipFill>
          <p:spPr>
            <a:xfrm rot="5400000">
              <a:off x="6064782" y="889163"/>
              <a:ext cx="358548" cy="5903322"/>
            </a:xfrm>
            <a:prstGeom prst="rect">
              <a:avLst/>
            </a:prstGeom>
          </p:spPr>
        </p:pic>
      </p:grpSp>
      <p:sp>
        <p:nvSpPr>
          <p:cNvPr id="7" name="TextBox 13"/>
          <p:cNvSpPr txBox="1"/>
          <p:nvPr/>
        </p:nvSpPr>
        <p:spPr>
          <a:xfrm>
            <a:off x="5353856" y="349284"/>
            <a:ext cx="1539240" cy="501650"/>
          </a:xfrm>
          <a:prstGeom prst="rect">
            <a:avLst/>
          </a:prstGeom>
          <a:noFill/>
        </p:spPr>
        <p:txBody>
          <a:bodyPr wrap="none" rtlCol="0">
            <a:spAutoFit/>
          </a:bodyPr>
          <a:lstStyle/>
          <a:p>
            <a:r>
              <a:rPr lang="zh-CN" altLang="en-US" sz="2665" b="1" dirty="0">
                <a:solidFill>
                  <a:srgbClr val="0070C0"/>
                </a:solidFill>
                <a:latin typeface="微软雅黑" panose="020B0503020204020204" pitchFamily="34" charset="-122"/>
                <a:ea typeface="微软雅黑" panose="020B0503020204020204" pitchFamily="34" charset="-122"/>
              </a:rPr>
              <a:t>登录流程</a:t>
            </a:r>
          </a:p>
        </p:txBody>
      </p:sp>
      <p:cxnSp>
        <p:nvCxnSpPr>
          <p:cNvPr id="8" name="直接连接符 7"/>
          <p:cNvCxnSpPr>
            <a:stCxn id="29" idx="2"/>
            <a:endCxn id="22" idx="5"/>
          </p:cNvCxnSpPr>
          <p:nvPr/>
        </p:nvCxnSpPr>
        <p:spPr>
          <a:xfrm flipH="1">
            <a:off x="1533159" y="4731163"/>
            <a:ext cx="625823" cy="34639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36" idx="1"/>
            <a:endCxn id="29" idx="4"/>
          </p:cNvCxnSpPr>
          <p:nvPr/>
        </p:nvCxnSpPr>
        <p:spPr>
          <a:xfrm flipH="1">
            <a:off x="2306684" y="3746600"/>
            <a:ext cx="740191" cy="83685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直接连接符 9"/>
          <p:cNvCxnSpPr>
            <a:stCxn id="43" idx="7"/>
          </p:cNvCxnSpPr>
          <p:nvPr/>
        </p:nvCxnSpPr>
        <p:spPr>
          <a:xfrm flipH="1" flipV="1">
            <a:off x="3144370" y="3727282"/>
            <a:ext cx="1055160" cy="69141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43" idx="5"/>
            <a:endCxn id="50" idx="5"/>
          </p:cNvCxnSpPr>
          <p:nvPr/>
        </p:nvCxnSpPr>
        <p:spPr>
          <a:xfrm flipV="1">
            <a:off x="4199529" y="3322138"/>
            <a:ext cx="888517" cy="88767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50" idx="0"/>
            <a:endCxn id="57" idx="1"/>
          </p:cNvCxnSpPr>
          <p:nvPr/>
        </p:nvCxnSpPr>
        <p:spPr>
          <a:xfrm>
            <a:off x="4983607" y="3574284"/>
            <a:ext cx="658184" cy="559531"/>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71" idx="1"/>
          </p:cNvCxnSpPr>
          <p:nvPr/>
        </p:nvCxnSpPr>
        <p:spPr>
          <a:xfrm flipV="1">
            <a:off x="5709920" y="3007360"/>
            <a:ext cx="1692910" cy="1064895"/>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1" idx="7"/>
            <a:endCxn id="78" idx="7"/>
          </p:cNvCxnSpPr>
          <p:nvPr/>
        </p:nvCxnSpPr>
        <p:spPr>
          <a:xfrm>
            <a:off x="7611768" y="3007226"/>
            <a:ext cx="1067732" cy="128325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5" idx="2"/>
            <a:endCxn id="78" idx="1"/>
          </p:cNvCxnSpPr>
          <p:nvPr/>
        </p:nvCxnSpPr>
        <p:spPr>
          <a:xfrm flipH="1">
            <a:off x="8470617" y="3592505"/>
            <a:ext cx="890787" cy="697977"/>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2" idx="2"/>
            <a:endCxn id="85" idx="7"/>
          </p:cNvCxnSpPr>
          <p:nvPr/>
        </p:nvCxnSpPr>
        <p:spPr>
          <a:xfrm flipH="1" flipV="1">
            <a:off x="9613550" y="3696948"/>
            <a:ext cx="612136" cy="522906"/>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2" idx="0"/>
            <a:endCxn id="99" idx="1"/>
          </p:cNvCxnSpPr>
          <p:nvPr/>
        </p:nvCxnSpPr>
        <p:spPr>
          <a:xfrm flipV="1">
            <a:off x="10373392" y="2866259"/>
            <a:ext cx="762150" cy="1501298"/>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flipV="1">
            <a:off x="1208580" y="4963315"/>
            <a:ext cx="440274" cy="1028082"/>
            <a:chOff x="581025" y="-323306"/>
            <a:chExt cx="1619642" cy="3782012"/>
          </a:xfrm>
        </p:grpSpPr>
        <p:grpSp>
          <p:nvGrpSpPr>
            <p:cNvPr id="21" name="组合 20"/>
            <p:cNvGrpSpPr/>
            <p:nvPr/>
          </p:nvGrpSpPr>
          <p:grpSpPr>
            <a:xfrm>
              <a:off x="581025" y="-323306"/>
              <a:ext cx="1619642" cy="3782012"/>
              <a:chOff x="6651335" y="-247014"/>
              <a:chExt cx="1360493" cy="3102478"/>
            </a:xfrm>
            <a:effectLst/>
          </p:grpSpPr>
          <p:grpSp>
            <p:nvGrpSpPr>
              <p:cNvPr id="23" name="组合 2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TextBox 7"/>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22" name="椭圆 21"/>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flipV="1">
            <a:off x="2086548" y="4512484"/>
            <a:ext cx="440274" cy="1028082"/>
            <a:chOff x="581025" y="-323306"/>
            <a:chExt cx="1619642" cy="3782012"/>
          </a:xfrm>
        </p:grpSpPr>
        <p:grpSp>
          <p:nvGrpSpPr>
            <p:cNvPr id="28" name="组合 27"/>
            <p:cNvGrpSpPr/>
            <p:nvPr/>
          </p:nvGrpSpPr>
          <p:grpSpPr>
            <a:xfrm>
              <a:off x="581025" y="-323306"/>
              <a:ext cx="1619642" cy="3782012"/>
              <a:chOff x="6651335" y="-247014"/>
              <a:chExt cx="1360493" cy="3102478"/>
            </a:xfrm>
            <a:effectLst/>
          </p:grpSpPr>
          <p:grpSp>
            <p:nvGrpSpPr>
              <p:cNvPr id="30" name="组合 29"/>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31" name="TextBox 15"/>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29" name="椭圆 28"/>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4" name="组合 33"/>
          <p:cNvGrpSpPr/>
          <p:nvPr/>
        </p:nvGrpSpPr>
        <p:grpSpPr>
          <a:xfrm flipV="1">
            <a:off x="2931181" y="3423480"/>
            <a:ext cx="440274" cy="1028082"/>
            <a:chOff x="581025" y="-323306"/>
            <a:chExt cx="1619642" cy="3782012"/>
          </a:xfrm>
        </p:grpSpPr>
        <p:grpSp>
          <p:nvGrpSpPr>
            <p:cNvPr id="35" name="组合 34"/>
            <p:cNvGrpSpPr/>
            <p:nvPr/>
          </p:nvGrpSpPr>
          <p:grpSpPr>
            <a:xfrm>
              <a:off x="581025" y="-323306"/>
              <a:ext cx="1619642" cy="3782012"/>
              <a:chOff x="6651335" y="-247014"/>
              <a:chExt cx="1360493" cy="3102478"/>
            </a:xfrm>
            <a:effectLst/>
          </p:grpSpPr>
          <p:grpSp>
            <p:nvGrpSpPr>
              <p:cNvPr id="37" name="组合 36"/>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TextBox 22"/>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36" name="椭圆 35"/>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1" name="组合 40"/>
          <p:cNvGrpSpPr/>
          <p:nvPr/>
        </p:nvGrpSpPr>
        <p:grpSpPr>
          <a:xfrm flipV="1">
            <a:off x="3874952" y="4095578"/>
            <a:ext cx="440274" cy="1028082"/>
            <a:chOff x="581025" y="-323306"/>
            <a:chExt cx="1619642" cy="3782012"/>
          </a:xfrm>
        </p:grpSpPr>
        <p:grpSp>
          <p:nvGrpSpPr>
            <p:cNvPr id="42" name="组合 41"/>
            <p:cNvGrpSpPr/>
            <p:nvPr/>
          </p:nvGrpSpPr>
          <p:grpSpPr>
            <a:xfrm>
              <a:off x="581025" y="-323306"/>
              <a:ext cx="1619642" cy="3782012"/>
              <a:chOff x="6651335" y="-247014"/>
              <a:chExt cx="1360493" cy="3102478"/>
            </a:xfrm>
            <a:effectLst/>
          </p:grpSpPr>
          <p:grpSp>
            <p:nvGrpSpPr>
              <p:cNvPr id="44" name="组合 43"/>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45" name="TextBox 29"/>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43" name="椭圆 42"/>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8" name="组合 47"/>
          <p:cNvGrpSpPr/>
          <p:nvPr/>
        </p:nvGrpSpPr>
        <p:grpSpPr>
          <a:xfrm flipV="1">
            <a:off x="4763469" y="3207902"/>
            <a:ext cx="440274" cy="1028082"/>
            <a:chOff x="581025" y="-323306"/>
            <a:chExt cx="1619642" cy="3782012"/>
          </a:xfrm>
        </p:grpSpPr>
        <p:grpSp>
          <p:nvGrpSpPr>
            <p:cNvPr id="49" name="组合 48"/>
            <p:cNvGrpSpPr/>
            <p:nvPr/>
          </p:nvGrpSpPr>
          <p:grpSpPr>
            <a:xfrm>
              <a:off x="581025" y="-323306"/>
              <a:ext cx="1619642" cy="3782012"/>
              <a:chOff x="6651335" y="-247014"/>
              <a:chExt cx="1360493" cy="3102478"/>
            </a:xfrm>
            <a:effectLst/>
          </p:grpSpPr>
          <p:grpSp>
            <p:nvGrpSpPr>
              <p:cNvPr id="51" name="组合 50"/>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椭圆 5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52" name="TextBox 36"/>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50" name="椭圆 49"/>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5" name="组合 54"/>
          <p:cNvGrpSpPr/>
          <p:nvPr/>
        </p:nvGrpSpPr>
        <p:grpSpPr>
          <a:xfrm flipV="1">
            <a:off x="5526096" y="3810695"/>
            <a:ext cx="440274" cy="1028082"/>
            <a:chOff x="581025" y="-323306"/>
            <a:chExt cx="1619642" cy="3782012"/>
          </a:xfrm>
        </p:grpSpPr>
        <p:grpSp>
          <p:nvGrpSpPr>
            <p:cNvPr id="56" name="组合 55"/>
            <p:cNvGrpSpPr/>
            <p:nvPr/>
          </p:nvGrpSpPr>
          <p:grpSpPr>
            <a:xfrm>
              <a:off x="581025" y="-323306"/>
              <a:ext cx="1619642" cy="3782012"/>
              <a:chOff x="6651335" y="-247014"/>
              <a:chExt cx="1360493" cy="3102478"/>
            </a:xfrm>
            <a:effectLst/>
          </p:grpSpPr>
          <p:grpSp>
            <p:nvGrpSpPr>
              <p:cNvPr id="58" name="组合 57"/>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60" name="同心圆 5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椭圆 6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59" name="TextBox 43"/>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57" name="椭圆 56"/>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9" name="组合 68"/>
          <p:cNvGrpSpPr/>
          <p:nvPr/>
        </p:nvGrpSpPr>
        <p:grpSpPr>
          <a:xfrm flipV="1">
            <a:off x="7287191" y="2684104"/>
            <a:ext cx="440274" cy="1028082"/>
            <a:chOff x="581025" y="-323306"/>
            <a:chExt cx="1619642" cy="3782012"/>
          </a:xfrm>
        </p:grpSpPr>
        <p:grpSp>
          <p:nvGrpSpPr>
            <p:cNvPr id="70" name="组合 69"/>
            <p:cNvGrpSpPr/>
            <p:nvPr/>
          </p:nvGrpSpPr>
          <p:grpSpPr>
            <a:xfrm>
              <a:off x="581025" y="-323306"/>
              <a:ext cx="1619642" cy="3782012"/>
              <a:chOff x="6651335" y="-247014"/>
              <a:chExt cx="1360493" cy="3102478"/>
            </a:xfrm>
            <a:effectLst/>
          </p:grpSpPr>
          <p:grpSp>
            <p:nvGrpSpPr>
              <p:cNvPr id="72" name="组合 71"/>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75" name="椭圆 7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73" name="TextBox 57"/>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71" name="椭圆 70"/>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6" name="组合 75"/>
          <p:cNvGrpSpPr/>
          <p:nvPr/>
        </p:nvGrpSpPr>
        <p:grpSpPr>
          <a:xfrm flipV="1">
            <a:off x="8354923" y="3967362"/>
            <a:ext cx="440274" cy="1028082"/>
            <a:chOff x="581025" y="-323306"/>
            <a:chExt cx="1619642" cy="3782012"/>
          </a:xfrm>
        </p:grpSpPr>
        <p:grpSp>
          <p:nvGrpSpPr>
            <p:cNvPr id="77" name="组合 76"/>
            <p:cNvGrpSpPr/>
            <p:nvPr/>
          </p:nvGrpSpPr>
          <p:grpSpPr>
            <a:xfrm>
              <a:off x="581025" y="-323306"/>
              <a:ext cx="1619642" cy="3782012"/>
              <a:chOff x="6651335" y="-247014"/>
              <a:chExt cx="1360493" cy="3102478"/>
            </a:xfrm>
            <a:effectLst/>
          </p:grpSpPr>
          <p:grpSp>
            <p:nvGrpSpPr>
              <p:cNvPr id="79" name="组合 78"/>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81" name="同心圆 8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2" name="椭圆 8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80" name="TextBox 64"/>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78" name="椭圆 77"/>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3" name="组合 82"/>
          <p:cNvGrpSpPr/>
          <p:nvPr/>
        </p:nvGrpSpPr>
        <p:grpSpPr>
          <a:xfrm flipV="1">
            <a:off x="9288972" y="3373827"/>
            <a:ext cx="440274" cy="1028082"/>
            <a:chOff x="581025" y="-323306"/>
            <a:chExt cx="1619642" cy="3782012"/>
          </a:xfrm>
        </p:grpSpPr>
        <p:grpSp>
          <p:nvGrpSpPr>
            <p:cNvPr id="84" name="组合 83"/>
            <p:cNvGrpSpPr/>
            <p:nvPr/>
          </p:nvGrpSpPr>
          <p:grpSpPr>
            <a:xfrm>
              <a:off x="581025" y="-323306"/>
              <a:ext cx="1619642" cy="3782012"/>
              <a:chOff x="6651335" y="-247014"/>
              <a:chExt cx="1360493" cy="3102478"/>
            </a:xfrm>
            <a:effectLst/>
          </p:grpSpPr>
          <p:grpSp>
            <p:nvGrpSpPr>
              <p:cNvPr id="86" name="组合 85"/>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89" name="椭圆 8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87" name="TextBox 71"/>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85" name="椭圆 84"/>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0" name="组合 89"/>
          <p:cNvGrpSpPr/>
          <p:nvPr/>
        </p:nvGrpSpPr>
        <p:grpSpPr>
          <a:xfrm flipV="1">
            <a:off x="10153254" y="4001175"/>
            <a:ext cx="440274" cy="1028082"/>
            <a:chOff x="581025" y="-323306"/>
            <a:chExt cx="1619642" cy="3782012"/>
          </a:xfrm>
        </p:grpSpPr>
        <p:grpSp>
          <p:nvGrpSpPr>
            <p:cNvPr id="91" name="组合 90"/>
            <p:cNvGrpSpPr/>
            <p:nvPr/>
          </p:nvGrpSpPr>
          <p:grpSpPr>
            <a:xfrm>
              <a:off x="581025" y="-323306"/>
              <a:ext cx="1619642" cy="3782012"/>
              <a:chOff x="6651335" y="-247014"/>
              <a:chExt cx="1360493" cy="3102478"/>
            </a:xfrm>
            <a:effectLst/>
          </p:grpSpPr>
          <p:grpSp>
            <p:nvGrpSpPr>
              <p:cNvPr id="93" name="组合 92"/>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94" name="TextBox 78"/>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92" name="椭圆 91"/>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7" name="组合 96"/>
          <p:cNvGrpSpPr/>
          <p:nvPr/>
        </p:nvGrpSpPr>
        <p:grpSpPr>
          <a:xfrm flipV="1">
            <a:off x="11019845" y="2543138"/>
            <a:ext cx="440274" cy="1028082"/>
            <a:chOff x="581025" y="-323306"/>
            <a:chExt cx="1619642" cy="3782012"/>
          </a:xfrm>
        </p:grpSpPr>
        <p:grpSp>
          <p:nvGrpSpPr>
            <p:cNvPr id="98" name="组合 97"/>
            <p:cNvGrpSpPr/>
            <p:nvPr/>
          </p:nvGrpSpPr>
          <p:grpSpPr>
            <a:xfrm>
              <a:off x="581025" y="-323306"/>
              <a:ext cx="1619642" cy="3782012"/>
              <a:chOff x="6651335" y="-247014"/>
              <a:chExt cx="1360493" cy="3102478"/>
            </a:xfrm>
            <a:effectLst/>
          </p:grpSpPr>
          <p:grpSp>
            <p:nvGrpSpPr>
              <p:cNvPr id="100" name="组合 99"/>
              <p:cNvGrpSpPr/>
              <p:nvPr/>
            </p:nvGrpSpPr>
            <p:grpSpPr>
              <a:xfrm>
                <a:off x="6651335" y="1494971"/>
                <a:ext cx="1360493" cy="1360493"/>
                <a:chOff x="304800" y="673100"/>
                <a:chExt cx="4000500" cy="4000500"/>
              </a:xfrm>
              <a:effectLst>
                <a:outerShdw blurRad="444500" dist="254000" dir="8100000" algn="tr" rotWithShape="0">
                  <a:prstClr val="black">
                    <a:alpha val="50000"/>
                  </a:prstClr>
                </a:outerShdw>
              </a:effectLst>
            </p:grpSpPr>
            <p:sp>
              <p:nvSpPr>
                <p:cNvPr id="102" name="同心圆 10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103" name="椭圆 10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101" name="TextBox 85"/>
              <p:cNvSpPr txBox="1"/>
              <p:nvPr/>
            </p:nvSpPr>
            <p:spPr>
              <a:xfrm>
                <a:off x="6854608" y="-247014"/>
                <a:ext cx="570838" cy="2479862"/>
              </a:xfrm>
              <a:prstGeom prst="rect">
                <a:avLst/>
              </a:prstGeom>
              <a:noFill/>
            </p:spPr>
            <p:txBody>
              <a:bodyPr wrap="none" rtlCol="0">
                <a:spAutoFit/>
              </a:bodyPr>
              <a:lstStyle/>
              <a:p>
                <a:endParaRPr lang="zh-CN" altLang="en-US" sz="4740" dirty="0">
                  <a:ea typeface="微软雅黑" panose="020B0503020204020204" pitchFamily="34" charset="-122"/>
                  <a:sym typeface="Arial" panose="020B0604020202020204" pitchFamily="34" charset="0"/>
                </a:endParaRPr>
              </a:p>
            </p:txBody>
          </p:sp>
        </p:grpSp>
        <p:sp>
          <p:nvSpPr>
            <p:cNvPr id="99" name="椭圆 98"/>
            <p:cNvSpPr/>
            <p:nvPr/>
          </p:nvSpPr>
          <p:spPr>
            <a:xfrm>
              <a:off x="847487" y="2110889"/>
              <a:ext cx="1086718" cy="1086719"/>
            </a:xfrm>
            <a:prstGeom prst="ellipse">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70">
                <a:latin typeface="Arial" panose="020B0604020202020204" pitchFamily="34" charset="0"/>
                <a:ea typeface="微软雅黑" panose="020B0503020204020204" pitchFamily="34" charset="-122"/>
                <a:sym typeface="Arial" panose="020B0604020202020204" pitchFamily="34" charset="0"/>
              </a:endParaRPr>
            </a:p>
          </p:txBody>
        </p:sp>
      </p:grpSp>
      <p:sp>
        <p:nvSpPr>
          <p:cNvPr id="116" name="TextBox 149"/>
          <p:cNvSpPr txBox="1"/>
          <p:nvPr/>
        </p:nvSpPr>
        <p:spPr>
          <a:xfrm>
            <a:off x="441647" y="1216846"/>
            <a:ext cx="1524000" cy="497205"/>
          </a:xfrm>
          <a:prstGeom prst="rect">
            <a:avLst/>
          </a:prstGeom>
          <a:noFill/>
        </p:spPr>
        <p:txBody>
          <a:bodyPr wrap="none" rtlCol="0">
            <a:spAutoFit/>
          </a:bodyPr>
          <a:lstStyle/>
          <a:p>
            <a:r>
              <a:rPr lang="zh-CN" altLang="en-US" sz="2635" dirty="0">
                <a:solidFill>
                  <a:srgbClr val="0067B0"/>
                </a:solidFill>
                <a:ea typeface="微软雅黑" panose="020B0503020204020204" pitchFamily="34" charset="-122"/>
                <a:sym typeface="Arial" panose="020B0604020202020204" pitchFamily="34" charset="0"/>
              </a:rPr>
              <a:t>用户登录</a:t>
            </a:r>
          </a:p>
        </p:txBody>
      </p:sp>
      <p:sp>
        <p:nvSpPr>
          <p:cNvPr id="117" name="TextBox 150"/>
          <p:cNvSpPr txBox="1"/>
          <p:nvPr/>
        </p:nvSpPr>
        <p:spPr>
          <a:xfrm>
            <a:off x="-118159" y="5655921"/>
            <a:ext cx="2608406" cy="335476"/>
          </a:xfrm>
          <a:prstGeom prst="rect">
            <a:avLst/>
          </a:prstGeom>
          <a:noFill/>
        </p:spPr>
        <p:txBody>
          <a:bodyPr wrap="none" rtlCol="0">
            <a:spAutoFit/>
          </a:bodyPr>
          <a:lstStyle/>
          <a:p>
            <a:pPr algn="r"/>
            <a:r>
              <a:rPr lang="zh-CN" altLang="en-US" sz="1580" dirty="0">
                <a:ea typeface="微软雅黑" panose="020B0503020204020204" pitchFamily="34" charset="-122"/>
                <a:sym typeface="Arial" panose="020B0604020202020204" pitchFamily="34" charset="0"/>
              </a:rPr>
              <a:t>选择登录、注册或忘记密码</a:t>
            </a:r>
          </a:p>
        </p:txBody>
      </p:sp>
      <p:sp>
        <p:nvSpPr>
          <p:cNvPr id="118" name="TextBox 151"/>
          <p:cNvSpPr txBox="1"/>
          <p:nvPr/>
        </p:nvSpPr>
        <p:spPr>
          <a:xfrm>
            <a:off x="2206657" y="4962324"/>
            <a:ext cx="2036135" cy="578620"/>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通过</a:t>
            </a:r>
            <a:r>
              <a:rPr lang="en-US" altLang="zh-CN" sz="1580" dirty="0" err="1">
                <a:ea typeface="微软雅黑" panose="020B0503020204020204" pitchFamily="34" charset="-122"/>
                <a:sym typeface="Arial" panose="020B0604020202020204" pitchFamily="34" charset="0"/>
              </a:rPr>
              <a:t>equls</a:t>
            </a:r>
            <a:r>
              <a:rPr lang="zh-CN" altLang="en-US" sz="1580" dirty="0">
                <a:ea typeface="微软雅黑" panose="020B0503020204020204" pitchFamily="34" charset="-122"/>
                <a:sym typeface="Arial" panose="020B0604020202020204" pitchFamily="34" charset="0"/>
              </a:rPr>
              <a:t>判断其是否</a:t>
            </a:r>
            <a:endParaRPr lang="en-US" altLang="zh-CN" sz="1580" dirty="0">
              <a:ea typeface="微软雅黑" panose="020B0503020204020204" pitchFamily="34" charset="-122"/>
              <a:sym typeface="Arial" panose="020B0604020202020204" pitchFamily="34" charset="0"/>
            </a:endParaRPr>
          </a:p>
          <a:p>
            <a:r>
              <a:rPr lang="zh-CN" altLang="en-US" sz="1580" dirty="0">
                <a:ea typeface="微软雅黑" panose="020B0503020204020204" pitchFamily="34" charset="-122"/>
                <a:sym typeface="Arial" panose="020B0604020202020204" pitchFamily="34" charset="0"/>
              </a:rPr>
              <a:t>为空以经行后续调用</a:t>
            </a:r>
          </a:p>
        </p:txBody>
      </p:sp>
      <p:sp>
        <p:nvSpPr>
          <p:cNvPr id="119" name="TextBox 152"/>
          <p:cNvSpPr txBox="1"/>
          <p:nvPr/>
        </p:nvSpPr>
        <p:spPr>
          <a:xfrm>
            <a:off x="2359972" y="3007557"/>
            <a:ext cx="1587500" cy="334010"/>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传递输入的账号</a:t>
            </a:r>
          </a:p>
        </p:txBody>
      </p:sp>
      <p:sp>
        <p:nvSpPr>
          <p:cNvPr id="120" name="TextBox 153"/>
          <p:cNvSpPr txBox="1"/>
          <p:nvPr/>
        </p:nvSpPr>
        <p:spPr>
          <a:xfrm>
            <a:off x="4018905" y="4647775"/>
            <a:ext cx="1249680" cy="521970"/>
          </a:xfrm>
          <a:prstGeom prst="rect">
            <a:avLst/>
          </a:prstGeom>
          <a:noFill/>
        </p:spPr>
        <p:txBody>
          <a:bodyPr wrap="none" rtlCol="0">
            <a:spAutoFit/>
          </a:bodyPr>
          <a:lstStyle/>
          <a:p>
            <a:r>
              <a:rPr lang="zh-CN" altLang="en-US" sz="1400" dirty="0">
                <a:ea typeface="微软雅黑" panose="020B0503020204020204" pitchFamily="34" charset="-122"/>
                <a:sym typeface="Arial" panose="020B0604020202020204" pitchFamily="34" charset="0"/>
              </a:rPr>
              <a:t>后台数据库判</a:t>
            </a:r>
          </a:p>
          <a:p>
            <a:r>
              <a:rPr lang="zh-CN" altLang="en-US" sz="1400" dirty="0">
                <a:ea typeface="微软雅黑" panose="020B0503020204020204" pitchFamily="34" charset="-122"/>
                <a:sym typeface="Arial" panose="020B0604020202020204" pitchFamily="34" charset="0"/>
              </a:rPr>
              <a:t>   断是否存在</a:t>
            </a:r>
          </a:p>
        </p:txBody>
      </p:sp>
      <p:sp>
        <p:nvSpPr>
          <p:cNvPr id="121" name="TextBox 154"/>
          <p:cNvSpPr txBox="1"/>
          <p:nvPr/>
        </p:nvSpPr>
        <p:spPr>
          <a:xfrm>
            <a:off x="4289776" y="2580277"/>
            <a:ext cx="1386840" cy="577215"/>
          </a:xfrm>
          <a:prstGeom prst="rect">
            <a:avLst/>
          </a:prstGeom>
          <a:noFill/>
        </p:spPr>
        <p:txBody>
          <a:bodyPr wrap="none" rtlCol="0">
            <a:spAutoFit/>
          </a:bodyPr>
          <a:lstStyle/>
          <a:p>
            <a:r>
              <a:rPr lang="en-US" altLang="zh-CN" sz="1580" dirty="0">
                <a:ea typeface="微软雅黑" panose="020B0503020204020204" pitchFamily="34" charset="-122"/>
                <a:sym typeface="Arial" panose="020B0604020202020204" pitchFamily="34" charset="0"/>
              </a:rPr>
              <a:t>   </a:t>
            </a:r>
            <a:r>
              <a:rPr lang="zh-CN" altLang="en-US" sz="1580" dirty="0">
                <a:ea typeface="微软雅黑" panose="020B0503020204020204" pitchFamily="34" charset="-122"/>
                <a:sym typeface="Arial" panose="020B0604020202020204" pitchFamily="34" charset="0"/>
              </a:rPr>
              <a:t>账号存在传</a:t>
            </a:r>
          </a:p>
          <a:p>
            <a:r>
              <a:rPr lang="zh-CN" altLang="en-US" sz="1580" dirty="0">
                <a:ea typeface="微软雅黑" panose="020B0503020204020204" pitchFamily="34" charset="-122"/>
                <a:sym typeface="Arial" panose="020B0604020202020204" pitchFamily="34" charset="0"/>
              </a:rPr>
              <a:t>递密码到后台</a:t>
            </a:r>
          </a:p>
        </p:txBody>
      </p:sp>
      <p:sp>
        <p:nvSpPr>
          <p:cNvPr id="122" name="TextBox 155"/>
          <p:cNvSpPr txBox="1"/>
          <p:nvPr/>
        </p:nvSpPr>
        <p:spPr>
          <a:xfrm>
            <a:off x="5776854" y="4236115"/>
            <a:ext cx="1427480" cy="521970"/>
          </a:xfrm>
          <a:prstGeom prst="rect">
            <a:avLst/>
          </a:prstGeom>
          <a:noFill/>
        </p:spPr>
        <p:txBody>
          <a:bodyPr wrap="none" rtlCol="0">
            <a:spAutoFit/>
          </a:bodyPr>
          <a:lstStyle/>
          <a:p>
            <a:r>
              <a:rPr lang="zh-CN" altLang="en-US" sz="1400" dirty="0">
                <a:ea typeface="微软雅黑" panose="020B0503020204020204" pitchFamily="34" charset="-122"/>
                <a:sym typeface="Arial" panose="020B0604020202020204" pitchFamily="34" charset="0"/>
              </a:rPr>
              <a:t>后台数据库判断</a:t>
            </a:r>
          </a:p>
          <a:p>
            <a:r>
              <a:rPr lang="zh-CN" altLang="en-US" sz="1400" dirty="0">
                <a:ea typeface="微软雅黑" panose="020B0503020204020204" pitchFamily="34" charset="-122"/>
                <a:sym typeface="Arial" panose="020B0604020202020204" pitchFamily="34" charset="0"/>
              </a:rPr>
              <a:t>   密码是否匹配</a:t>
            </a:r>
          </a:p>
        </p:txBody>
      </p:sp>
      <p:sp>
        <p:nvSpPr>
          <p:cNvPr id="123" name="TextBox 156"/>
          <p:cNvSpPr txBox="1"/>
          <p:nvPr/>
        </p:nvSpPr>
        <p:spPr>
          <a:xfrm>
            <a:off x="6751543" y="2172197"/>
            <a:ext cx="1386840" cy="577215"/>
          </a:xfrm>
          <a:prstGeom prst="rect">
            <a:avLst/>
          </a:prstGeom>
          <a:noFill/>
        </p:spPr>
        <p:txBody>
          <a:bodyPr wrap="none" rtlCol="0">
            <a:spAutoFit/>
          </a:bodyPr>
          <a:lstStyle/>
          <a:p>
            <a:r>
              <a:rPr lang="en-US" altLang="zh-CN" sz="1580" dirty="0">
                <a:ea typeface="微软雅黑" panose="020B0503020204020204" pitchFamily="34" charset="-122"/>
                <a:sym typeface="Arial" panose="020B0604020202020204" pitchFamily="34" charset="0"/>
              </a:rPr>
              <a:t>  </a:t>
            </a:r>
            <a:r>
              <a:rPr lang="zh-CN" altLang="en-US" sz="1580" dirty="0">
                <a:ea typeface="微软雅黑" panose="020B0503020204020204" pitchFamily="34" charset="-122"/>
                <a:sym typeface="Arial" panose="020B0604020202020204" pitchFamily="34" charset="0"/>
              </a:rPr>
              <a:t>读取账户的</a:t>
            </a:r>
          </a:p>
          <a:p>
            <a:r>
              <a:rPr lang="zh-CN" altLang="en-US" sz="1580" dirty="0">
                <a:ea typeface="微软雅黑" panose="020B0503020204020204" pitchFamily="34" charset="-122"/>
                <a:sym typeface="Arial" panose="020B0604020202020204" pitchFamily="34" charset="0"/>
              </a:rPr>
              <a:t>所有基本信息</a:t>
            </a:r>
          </a:p>
        </p:txBody>
      </p:sp>
      <p:sp>
        <p:nvSpPr>
          <p:cNvPr id="124" name="TextBox 157"/>
          <p:cNvSpPr txBox="1"/>
          <p:nvPr/>
        </p:nvSpPr>
        <p:spPr>
          <a:xfrm>
            <a:off x="7981536" y="4615834"/>
            <a:ext cx="1186180" cy="577215"/>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保存到程序</a:t>
            </a:r>
          </a:p>
          <a:p>
            <a:r>
              <a:rPr lang="zh-CN" altLang="en-US" sz="1580" dirty="0">
                <a:ea typeface="微软雅黑" panose="020B0503020204020204" pitchFamily="34" charset="-122"/>
                <a:sym typeface="Arial" panose="020B0604020202020204" pitchFamily="34" charset="0"/>
              </a:rPr>
              <a:t>    缓存中</a:t>
            </a:r>
          </a:p>
        </p:txBody>
      </p:sp>
      <p:sp>
        <p:nvSpPr>
          <p:cNvPr id="125" name="TextBox 158"/>
          <p:cNvSpPr txBox="1"/>
          <p:nvPr/>
        </p:nvSpPr>
        <p:spPr>
          <a:xfrm>
            <a:off x="8733275" y="2902782"/>
            <a:ext cx="1386840" cy="334010"/>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加载相关界面</a:t>
            </a:r>
          </a:p>
        </p:txBody>
      </p:sp>
      <p:sp>
        <p:nvSpPr>
          <p:cNvPr id="126" name="TextBox 159"/>
          <p:cNvSpPr txBox="1"/>
          <p:nvPr/>
        </p:nvSpPr>
        <p:spPr>
          <a:xfrm>
            <a:off x="9759845" y="4629381"/>
            <a:ext cx="1988820" cy="334010"/>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读取用户数据到界面</a:t>
            </a:r>
          </a:p>
        </p:txBody>
      </p:sp>
      <p:sp>
        <p:nvSpPr>
          <p:cNvPr id="127" name="TextBox 160"/>
          <p:cNvSpPr txBox="1"/>
          <p:nvPr/>
        </p:nvSpPr>
        <p:spPr>
          <a:xfrm>
            <a:off x="10562554" y="2079358"/>
            <a:ext cx="1186180" cy="334010"/>
          </a:xfrm>
          <a:prstGeom prst="rect">
            <a:avLst/>
          </a:prstGeom>
          <a:noFill/>
        </p:spPr>
        <p:txBody>
          <a:bodyPr wrap="none" rtlCol="0">
            <a:spAutoFit/>
          </a:bodyPr>
          <a:lstStyle/>
          <a:p>
            <a:r>
              <a:rPr lang="zh-CN" altLang="en-US" sz="1580" dirty="0">
                <a:ea typeface="微软雅黑" panose="020B0503020204020204" pitchFamily="34" charset="-122"/>
                <a:sym typeface="Arial" panose="020B0604020202020204" pitchFamily="34" charset="0"/>
              </a:rPr>
              <a:t>完成初始化</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out)">
                                      <p:cBhvr>
                                        <p:cTn id="7" dur="175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75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fade">
                                      <p:cBhvr>
                                        <p:cTn id="16" dur="500"/>
                                        <p:tgtEl>
                                          <p:spTgt spid="116"/>
                                        </p:tgtEl>
                                      </p:cBhvr>
                                    </p:animEffect>
                                    <p:anim calcmode="lin" valueType="num">
                                      <p:cBhvr>
                                        <p:cTn id="17" dur="500" fill="hold"/>
                                        <p:tgtEl>
                                          <p:spTgt spid="116"/>
                                        </p:tgtEl>
                                        <p:attrNameLst>
                                          <p:attrName>ppt_x</p:attrName>
                                        </p:attrNameLst>
                                      </p:cBhvr>
                                      <p:tavLst>
                                        <p:tav tm="0">
                                          <p:val>
                                            <p:strVal val="#ppt_x"/>
                                          </p:val>
                                        </p:tav>
                                        <p:tav tm="100000">
                                          <p:val>
                                            <p:strVal val="#ppt_x"/>
                                          </p:val>
                                        </p:tav>
                                      </p:tavLst>
                                    </p:anim>
                                    <p:anim calcmode="lin" valueType="num">
                                      <p:cBhvr>
                                        <p:cTn id="18" dur="500" fill="hold"/>
                                        <p:tgtEl>
                                          <p:spTgt spid="11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wipe(left)">
                                      <p:cBhvr>
                                        <p:cTn id="28" dur="500"/>
                                        <p:tgtEl>
                                          <p:spTgt spid="11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18"/>
                                        </p:tgtEl>
                                        <p:attrNameLst>
                                          <p:attrName>style.visibility</p:attrName>
                                        </p:attrNameLst>
                                      </p:cBhvr>
                                      <p:to>
                                        <p:strVal val="visible"/>
                                      </p:to>
                                    </p:set>
                                    <p:animEffect transition="in" filter="wipe(left)">
                                      <p:cBhvr>
                                        <p:cTn id="43" dur="500"/>
                                        <p:tgtEl>
                                          <p:spTgt spid="1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wipe(left)">
                                      <p:cBhvr>
                                        <p:cTn id="58" dur="500"/>
                                        <p:tgtEl>
                                          <p:spTgt spid="11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500"/>
                                        <p:tgtEl>
                                          <p:spTgt spid="1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20"/>
                                        </p:tgtEl>
                                        <p:attrNameLst>
                                          <p:attrName>style.visibility</p:attrName>
                                        </p:attrNameLst>
                                      </p:cBhvr>
                                      <p:to>
                                        <p:strVal val="visible"/>
                                      </p:to>
                                    </p:set>
                                    <p:animEffect transition="in" filter="wipe(left)">
                                      <p:cBhvr>
                                        <p:cTn id="73" dur="500"/>
                                        <p:tgtEl>
                                          <p:spTgt spid="1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wipe(down)">
                                      <p:cBhvr>
                                        <p:cTn id="78" dur="500"/>
                                        <p:tgtEl>
                                          <p:spTgt spid="11"/>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21"/>
                                        </p:tgtEl>
                                        <p:attrNameLst>
                                          <p:attrName>style.visibility</p:attrName>
                                        </p:attrNameLst>
                                      </p:cBhvr>
                                      <p:to>
                                        <p:strVal val="visible"/>
                                      </p:to>
                                    </p:set>
                                    <p:animEffect transition="in" filter="wipe(left)">
                                      <p:cBhvr>
                                        <p:cTn id="88" dur="500"/>
                                        <p:tgtEl>
                                          <p:spTgt spid="121"/>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2"/>
                                        </p:tgtEl>
                                        <p:attrNameLst>
                                          <p:attrName>style.visibility</p:attrName>
                                        </p:attrNameLst>
                                      </p:cBhvr>
                                      <p:to>
                                        <p:strVal val="visible"/>
                                      </p:to>
                                    </p:set>
                                    <p:animEffect transition="in" filter="wipe(left)">
                                      <p:cBhvr>
                                        <p:cTn id="93" dur="500"/>
                                        <p:tgtEl>
                                          <p:spTgt spid="1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55"/>
                                        </p:tgtEl>
                                        <p:attrNameLst>
                                          <p:attrName>style.visibility</p:attrName>
                                        </p:attrNameLst>
                                      </p:cBhvr>
                                      <p:to>
                                        <p:strVal val="visible"/>
                                      </p:to>
                                    </p:set>
                                    <p:animEffect transition="in" filter="fade">
                                      <p:cBhvr>
                                        <p:cTn id="98" dur="500"/>
                                        <p:tgtEl>
                                          <p:spTgt spid="5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2"/>
                                        </p:tgtEl>
                                        <p:attrNameLst>
                                          <p:attrName>style.visibility</p:attrName>
                                        </p:attrNameLst>
                                      </p:cBhvr>
                                      <p:to>
                                        <p:strVal val="visible"/>
                                      </p:to>
                                    </p:set>
                                    <p:animEffect transition="in" filter="wipe(left)">
                                      <p:cBhvr>
                                        <p:cTn id="103" dur="500"/>
                                        <p:tgtEl>
                                          <p:spTgt spid="122"/>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69"/>
                                        </p:tgtEl>
                                        <p:attrNameLst>
                                          <p:attrName>style.visibility</p:attrName>
                                        </p:attrNameLst>
                                      </p:cBhvr>
                                      <p:to>
                                        <p:strVal val="visible"/>
                                      </p:to>
                                    </p:set>
                                    <p:animEffect transition="in" filter="fade">
                                      <p:cBhvr>
                                        <p:cTn id="113" dur="500"/>
                                        <p:tgtEl>
                                          <p:spTgt spid="69"/>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23"/>
                                        </p:tgtEl>
                                        <p:attrNameLst>
                                          <p:attrName>style.visibility</p:attrName>
                                        </p:attrNameLst>
                                      </p:cBhvr>
                                      <p:to>
                                        <p:strVal val="visible"/>
                                      </p:to>
                                    </p:set>
                                    <p:animEffect transition="in" filter="wipe(left)">
                                      <p:cBhvr>
                                        <p:cTn id="118" dur="500"/>
                                        <p:tgtEl>
                                          <p:spTgt spid="12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nodeType="clickEffect">
                                  <p:stCondLst>
                                    <p:cond delay="0"/>
                                  </p:stCondLst>
                                  <p:childTnLst>
                                    <p:set>
                                      <p:cBhvr>
                                        <p:cTn id="122" dur="1" fill="hold">
                                          <p:stCondLst>
                                            <p:cond delay="0"/>
                                          </p:stCondLst>
                                        </p:cTn>
                                        <p:tgtEl>
                                          <p:spTgt spid="15"/>
                                        </p:tgtEl>
                                        <p:attrNameLst>
                                          <p:attrName>style.visibility</p:attrName>
                                        </p:attrNameLst>
                                      </p:cBhvr>
                                      <p:to>
                                        <p:strVal val="visible"/>
                                      </p:to>
                                    </p:set>
                                    <p:animEffect transition="in" filter="wipe(left)">
                                      <p:cBhvr>
                                        <p:cTn id="123" dur="500"/>
                                        <p:tgtEl>
                                          <p:spTgt spid="1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76"/>
                                        </p:tgtEl>
                                        <p:attrNameLst>
                                          <p:attrName>style.visibility</p:attrName>
                                        </p:attrNameLst>
                                      </p:cBhvr>
                                      <p:to>
                                        <p:strVal val="visible"/>
                                      </p:to>
                                    </p:set>
                                    <p:animEffect transition="in" filter="fade">
                                      <p:cBhvr>
                                        <p:cTn id="128" dur="500"/>
                                        <p:tgtEl>
                                          <p:spTgt spid="7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24"/>
                                        </p:tgtEl>
                                        <p:attrNameLst>
                                          <p:attrName>style.visibility</p:attrName>
                                        </p:attrNameLst>
                                      </p:cBhvr>
                                      <p:to>
                                        <p:strVal val="visible"/>
                                      </p:to>
                                    </p:set>
                                    <p:animEffect transition="in" filter="wipe(left)">
                                      <p:cBhvr>
                                        <p:cTn id="133" dur="500"/>
                                        <p:tgtEl>
                                          <p:spTgt spid="124"/>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animEffect transition="in" filter="wipe(down)">
                                      <p:cBhvr>
                                        <p:cTn id="138" dur="500"/>
                                        <p:tgtEl>
                                          <p:spTgt spid="16"/>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83"/>
                                        </p:tgtEl>
                                        <p:attrNameLst>
                                          <p:attrName>style.visibility</p:attrName>
                                        </p:attrNameLst>
                                      </p:cBhvr>
                                      <p:to>
                                        <p:strVal val="visible"/>
                                      </p:to>
                                    </p:set>
                                    <p:animEffect transition="in" filter="fade">
                                      <p:cBhvr>
                                        <p:cTn id="143" dur="500"/>
                                        <p:tgtEl>
                                          <p:spTgt spid="83"/>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8" fill="hold" grpId="0" nodeType="clickEffect">
                                  <p:stCondLst>
                                    <p:cond delay="0"/>
                                  </p:stCondLst>
                                  <p:childTnLst>
                                    <p:set>
                                      <p:cBhvr>
                                        <p:cTn id="147" dur="1" fill="hold">
                                          <p:stCondLst>
                                            <p:cond delay="0"/>
                                          </p:stCondLst>
                                        </p:cTn>
                                        <p:tgtEl>
                                          <p:spTgt spid="125"/>
                                        </p:tgtEl>
                                        <p:attrNameLst>
                                          <p:attrName>style.visibility</p:attrName>
                                        </p:attrNameLst>
                                      </p:cBhvr>
                                      <p:to>
                                        <p:strVal val="visible"/>
                                      </p:to>
                                    </p:set>
                                    <p:animEffect transition="in" filter="wipe(left)">
                                      <p:cBhvr>
                                        <p:cTn id="148" dur="500"/>
                                        <p:tgtEl>
                                          <p:spTgt spid="12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nodeType="clickEffect">
                                  <p:stCondLst>
                                    <p:cond delay="0"/>
                                  </p:stCondLst>
                                  <p:childTnLst>
                                    <p:set>
                                      <p:cBhvr>
                                        <p:cTn id="152" dur="1" fill="hold">
                                          <p:stCondLst>
                                            <p:cond delay="0"/>
                                          </p:stCondLst>
                                        </p:cTn>
                                        <p:tgtEl>
                                          <p:spTgt spid="17"/>
                                        </p:tgtEl>
                                        <p:attrNameLst>
                                          <p:attrName>style.visibility</p:attrName>
                                        </p:attrNameLst>
                                      </p:cBhvr>
                                      <p:to>
                                        <p:strVal val="visible"/>
                                      </p:to>
                                    </p:set>
                                    <p:animEffect transition="in" filter="wipe(left)">
                                      <p:cBhvr>
                                        <p:cTn id="153" dur="500"/>
                                        <p:tgtEl>
                                          <p:spTgt spid="17"/>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fade">
                                      <p:cBhvr>
                                        <p:cTn id="158" dur="500"/>
                                        <p:tgtEl>
                                          <p:spTgt spid="9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8" fill="hold" grpId="0" nodeType="clickEffect">
                                  <p:stCondLst>
                                    <p:cond delay="0"/>
                                  </p:stCondLst>
                                  <p:childTnLst>
                                    <p:set>
                                      <p:cBhvr>
                                        <p:cTn id="162" dur="1" fill="hold">
                                          <p:stCondLst>
                                            <p:cond delay="0"/>
                                          </p:stCondLst>
                                        </p:cTn>
                                        <p:tgtEl>
                                          <p:spTgt spid="126"/>
                                        </p:tgtEl>
                                        <p:attrNameLst>
                                          <p:attrName>style.visibility</p:attrName>
                                        </p:attrNameLst>
                                      </p:cBhvr>
                                      <p:to>
                                        <p:strVal val="visible"/>
                                      </p:to>
                                    </p:set>
                                    <p:animEffect transition="in" filter="wipe(left)">
                                      <p:cBhvr>
                                        <p:cTn id="163" dur="500"/>
                                        <p:tgtEl>
                                          <p:spTgt spid="126"/>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nodeType="clickEffect">
                                  <p:stCondLst>
                                    <p:cond delay="0"/>
                                  </p:stCondLst>
                                  <p:childTnLst>
                                    <p:set>
                                      <p:cBhvr>
                                        <p:cTn id="167" dur="1" fill="hold">
                                          <p:stCondLst>
                                            <p:cond delay="0"/>
                                          </p:stCondLst>
                                        </p:cTn>
                                        <p:tgtEl>
                                          <p:spTgt spid="18"/>
                                        </p:tgtEl>
                                        <p:attrNameLst>
                                          <p:attrName>style.visibility</p:attrName>
                                        </p:attrNameLst>
                                      </p:cBhvr>
                                      <p:to>
                                        <p:strVal val="visible"/>
                                      </p:to>
                                    </p:set>
                                    <p:animEffect transition="in" filter="wipe(down)">
                                      <p:cBhvr>
                                        <p:cTn id="168" dur="500"/>
                                        <p:tgtEl>
                                          <p:spTgt spid="18"/>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97"/>
                                        </p:tgtEl>
                                        <p:attrNameLst>
                                          <p:attrName>style.visibility</p:attrName>
                                        </p:attrNameLst>
                                      </p:cBhvr>
                                      <p:to>
                                        <p:strVal val="visible"/>
                                      </p:to>
                                    </p:set>
                                    <p:animEffect transition="in" filter="fade">
                                      <p:cBhvr>
                                        <p:cTn id="173" dur="500"/>
                                        <p:tgtEl>
                                          <p:spTgt spid="97"/>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27"/>
                                        </p:tgtEl>
                                        <p:attrNameLst>
                                          <p:attrName>style.visibility</p:attrName>
                                        </p:attrNameLst>
                                      </p:cBhvr>
                                      <p:to>
                                        <p:strVal val="visible"/>
                                      </p:to>
                                    </p:set>
                                    <p:animEffect transition="in" filter="wipe(left)">
                                      <p:cBhvr>
                                        <p:cTn id="17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6" grpId="0"/>
      <p:bldP spid="117" grpId="0"/>
      <p:bldP spid="118" grpId="0"/>
      <p:bldP spid="119" grpId="0"/>
      <p:bldP spid="120" grpId="0"/>
      <p:bldP spid="121" grpId="0"/>
      <p:bldP spid="122" grpId="0"/>
      <p:bldP spid="123" grpId="0"/>
      <p:bldP spid="124" grpId="0"/>
      <p:bldP spid="125" grpId="0"/>
      <p:bldP spid="126" grpId="0"/>
      <p:bldP spid="127" grpId="0"/>
    </p:bldLst>
  </p:timing>
</p:sld>
</file>

<file path=ppt/theme/theme1.xml><?xml version="1.0" encoding="utf-8"?>
<a:theme xmlns:a="http://schemas.openxmlformats.org/drawingml/2006/main" name="第一PPT，www.1ppt.com">
  <a:themeElements>
    <a:clrScheme name="自定义 701">
      <a:dk1>
        <a:srgbClr val="5F5F5F"/>
      </a:dk1>
      <a:lt1>
        <a:srgbClr val="FFFFFF"/>
      </a:lt1>
      <a:dk2>
        <a:srgbClr val="5F5F5F"/>
      </a:dk2>
      <a:lt2>
        <a:srgbClr val="FFFFFF"/>
      </a:lt2>
      <a:accent1>
        <a:srgbClr val="1198EB"/>
      </a:accent1>
      <a:accent2>
        <a:srgbClr val="628EE3"/>
      </a:accent2>
      <a:accent3>
        <a:srgbClr val="2BC3B5"/>
      </a:accent3>
      <a:accent4>
        <a:srgbClr val="92D050"/>
      </a:accent4>
      <a:accent5>
        <a:srgbClr val="FFC000"/>
      </a:accent5>
      <a:accent6>
        <a:srgbClr val="C00000"/>
      </a:accent6>
      <a:hlink>
        <a:srgbClr val="00B0F0"/>
      </a:hlink>
      <a:folHlink>
        <a:srgbClr val="AFB2B4"/>
      </a:folHlink>
    </a:clrScheme>
    <a:fontScheme name="自定义 2">
      <a:majorFont>
        <a:latin typeface="Baskerville Old Face"/>
        <a:ea typeface="微软雅黑"/>
        <a:cs typeface=""/>
      </a:majorFont>
      <a:minorFont>
        <a:latin typeface="Calibri"/>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A000120150822A03KPBG</Template>
  <TotalTime>25</TotalTime>
  <Words>1080</Words>
  <Application>Microsoft Office PowerPoint</Application>
  <PresentationFormat>宽屏</PresentationFormat>
  <Paragraphs>181</Paragraphs>
  <Slides>20</Slides>
  <Notes>19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微软雅黑</vt:lpstr>
      <vt:lpstr>幼圆</vt:lpstr>
      <vt:lpstr>Arial</vt:lpstr>
      <vt:lpstr>Baskerville Old Face</vt:lpstr>
      <vt:lpstr>Calibri</vt:lpstr>
      <vt:lpstr>Wingdings</vt:lpstr>
      <vt:lpstr>第一PPT，www.1ppt.com</vt:lpstr>
      <vt:lpstr>学生信息管理系统 Mysql版.</vt:lpstr>
      <vt:lpstr>PowerPoint 演示文稿</vt:lpstr>
      <vt:lpstr>PowerPoint 演示文稿</vt:lpstr>
      <vt:lpstr>PowerPoint 演示文稿</vt:lpstr>
      <vt:lpstr>PowerPoint 演示文稿</vt:lpstr>
      <vt:lpstr>具体需求分析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www.1ppt.com</dc:title>
  <dc:creator>www.1ppt.com</dc:creator>
  <cp:keywords>www.1ppt.com</cp:keywords>
  <cp:lastModifiedBy>清 颂</cp:lastModifiedBy>
  <cp:revision>39</cp:revision>
  <dcterms:created xsi:type="dcterms:W3CDTF">2015-12-15T16:07:00Z</dcterms:created>
  <dcterms:modified xsi:type="dcterms:W3CDTF">2020-12-25T03:39:40Z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2052-10.1.0.6554</vt:lpwstr>
  </property>
</Properties>
</file>