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8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3CD2-1FF4-4C07-A77E-E29013BB141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CF55-D586-4286-8D53-A7606055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4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3CD2-1FF4-4C07-A77E-E29013BB141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CF55-D586-4286-8D53-A7606055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0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3CD2-1FF4-4C07-A77E-E29013BB141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CF55-D586-4286-8D53-A7606055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3CD2-1FF4-4C07-A77E-E29013BB141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CF55-D586-4286-8D53-A7606055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2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3CD2-1FF4-4C07-A77E-E29013BB141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CF55-D586-4286-8D53-A7606055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7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3CD2-1FF4-4C07-A77E-E29013BB141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CF55-D586-4286-8D53-A7606055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0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3CD2-1FF4-4C07-A77E-E29013BB141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CF55-D586-4286-8D53-A7606055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1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3CD2-1FF4-4C07-A77E-E29013BB141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CF55-D586-4286-8D53-A7606055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8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3CD2-1FF4-4C07-A77E-E29013BB141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CF55-D586-4286-8D53-A7606055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0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3CD2-1FF4-4C07-A77E-E29013BB141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CF55-D586-4286-8D53-A7606055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86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3CD2-1FF4-4C07-A77E-E29013BB141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CF55-D586-4286-8D53-A7606055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1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3CD2-1FF4-4C07-A77E-E29013BB141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DCF55-D586-4286-8D53-A76060557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8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Cardview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508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Mr. Nefelim</dc:creator>
  <cp:lastModifiedBy>Mr. Nefelim</cp:lastModifiedBy>
  <cp:revision>1</cp:revision>
  <dcterms:created xsi:type="dcterms:W3CDTF">2022-05-09T07:29:21Z</dcterms:created>
  <dcterms:modified xsi:type="dcterms:W3CDTF">2022-05-09T07:32:15Z</dcterms:modified>
</cp:coreProperties>
</file>