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F401-ECCB-4FEE-88F3-624F80AC1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A4B5E0-13CB-4C3C-AAAD-C155A111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19109-C7CC-4A0F-8463-C049C9C5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37C8B-70DA-45F0-92C0-1499F60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AFB10C-9E64-4270-82B5-0EA334E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5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8D3BC-CE71-4293-A3CC-14858164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A2F82C-7180-4C25-9ADB-78C9A1C81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4A4B7-52D7-4468-BDE4-4545DA28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4ED3C-DAB9-42EF-8FE6-1EF0469C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74E1C9-1A35-4686-9C57-621832E6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7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EFF98C-D722-4055-AAD9-451042EB2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A79277-BC76-48A9-9CF2-E2E8C1A5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27807-CE83-4D1B-9F5E-368BD677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5BC69-3F6A-45ED-8084-FF832DF1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EC983-7E31-4B90-A8FF-DA3402A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9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BD7C1-C2ED-4E25-ABE9-EA55E63C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F698F-F42A-4A2F-AD7F-BDF74F2C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25662-5ECC-4B19-A405-CBE925CD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FC68BD-586C-4FD0-810A-848B2B89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41ED6-17F2-41C9-A377-DEB8D99A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144E-6F36-445B-8913-D7370D80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78B43E-295D-4592-AB34-8AF16876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B869A-4F2D-4DC0-9F2E-94C10FA5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7C01C-97CF-4F8E-BFA2-CB45E8EA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046E3-C88D-471A-93EB-B001463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5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494D0-D63C-438D-92C7-756D4992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1810E-A20D-4E75-9992-679737173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68BB2-7AA8-4E62-8FAF-F67BBAC9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F8D981-F92C-495A-87DD-9DB5EB0F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CF0D75-7F0A-4365-ACDD-DB63D643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ECCCBE-F767-400C-B740-D08885B4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89682-50EC-4440-BCA8-72A359D9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D99F0-16FB-4CD8-9CF6-DE202938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0A8397-F55C-4A4F-9171-7CF675DE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957A00-F333-4D44-97DA-F48D17D5E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45B514-122D-4840-A478-A7C1B9C80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892792-EB92-4C37-B8BC-6CAA16E1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14221B-6E70-499E-8EC6-58C63AFF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4ED77A-C4EB-49AF-B24D-E487EA9F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7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1EC37-3061-4FA3-B4B1-38D77187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461C78-5752-494C-8636-5B1EA842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3F0B67-FF27-49E8-B065-E870FB0F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0DC126-D0E9-48F4-8D40-AFF45088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00F112-E11B-4F52-AEC7-10765F4D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BDCCB9-47EE-4287-997E-C84ED0D6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DA5A44-B68A-4398-BAC7-A358CE56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21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30AFB-BCBF-4067-ADBF-A4DDBE68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6A7AA-EECD-4D8F-9F73-4A508A3DF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7695AB-09D0-4274-AFCB-872A45DC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5884E0-9E78-4930-86B4-C7D47DC6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1D200-454B-49CA-9CE7-59C37C98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798C2A-2E37-4B0D-921C-DBD44339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D2693-5041-4EB2-9190-22E4AD7C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44E20C-1956-4E03-ADF2-330CCC5AA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EFF07-52A4-4A43-9763-62E30E6C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802229-75EB-45DE-BABD-19D1FA5F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66A872-9AA0-406E-8BAC-721F8EBB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7C212-F870-4758-87FE-DE102673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4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623FE-72F7-4F14-8639-D22626A7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6D3017-4AB4-4C86-984A-FFDF9F56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3203B-BE47-4AD9-916E-2BB4214E6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4F91-85AD-4227-A0E7-76CBB15C448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08F2C0-905A-4F01-A831-44EC3973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D8A8E-424F-4C1B-A4AB-0102A1B5E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6F5-CA87-4343-AE5A-D54EE3789B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2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DCED8-03EC-4CBE-B666-1512E1744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70D68-AF75-4B68-9582-FD75EEA1E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236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Мой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Vova</dc:creator>
  <cp:lastModifiedBy>Vova</cp:lastModifiedBy>
  <cp:revision>1</cp:revision>
  <dcterms:created xsi:type="dcterms:W3CDTF">2022-05-07T08:14:34Z</dcterms:created>
  <dcterms:modified xsi:type="dcterms:W3CDTF">2022-05-07T08:14:42Z</dcterms:modified>
</cp:coreProperties>
</file>