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540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46766-CCE1-4576-A4F5-391ED8CA8484}" type="datetimeFigureOut">
              <a:rPr lang="zh-CN" altLang="en-US" smtClean="0"/>
              <a:t>2022/11/27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4B986-B261-44C2-AB94-3883609B84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144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46766-CCE1-4576-A4F5-391ED8CA8484}" type="datetimeFigureOut">
              <a:rPr lang="zh-CN" altLang="en-US" smtClean="0"/>
              <a:t>2022/11/27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4B986-B261-44C2-AB94-3883609B84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2292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46766-CCE1-4576-A4F5-391ED8CA8484}" type="datetimeFigureOut">
              <a:rPr lang="zh-CN" altLang="en-US" smtClean="0"/>
              <a:t>2022/11/27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4B986-B261-44C2-AB94-3883609B84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4560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46766-CCE1-4576-A4F5-391ED8CA8484}" type="datetimeFigureOut">
              <a:rPr lang="zh-CN" altLang="en-US" smtClean="0"/>
              <a:t>2022/11/27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4B986-B261-44C2-AB94-3883609B84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9284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46766-CCE1-4576-A4F5-391ED8CA8484}" type="datetimeFigureOut">
              <a:rPr lang="zh-CN" altLang="en-US" smtClean="0"/>
              <a:t>2022/11/27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4B986-B261-44C2-AB94-3883609B84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8919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46766-CCE1-4576-A4F5-391ED8CA8484}" type="datetimeFigureOut">
              <a:rPr lang="zh-CN" altLang="en-US" smtClean="0"/>
              <a:t>2022/11/27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4B986-B261-44C2-AB94-3883609B84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2622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46766-CCE1-4576-A4F5-391ED8CA8484}" type="datetimeFigureOut">
              <a:rPr lang="zh-CN" altLang="en-US" smtClean="0"/>
              <a:t>2022/11/27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4B986-B261-44C2-AB94-3883609B84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1900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46766-CCE1-4576-A4F5-391ED8CA8484}" type="datetimeFigureOut">
              <a:rPr lang="zh-CN" altLang="en-US" smtClean="0"/>
              <a:t>2022/11/27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4B986-B261-44C2-AB94-3883609B84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753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46766-CCE1-4576-A4F5-391ED8CA8484}" type="datetimeFigureOut">
              <a:rPr lang="zh-CN" altLang="en-US" smtClean="0"/>
              <a:t>2022/11/27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4B986-B261-44C2-AB94-3883609B84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4301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46766-CCE1-4576-A4F5-391ED8CA8484}" type="datetimeFigureOut">
              <a:rPr lang="zh-CN" altLang="en-US" smtClean="0"/>
              <a:t>2022/11/27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4B986-B261-44C2-AB94-3883609B84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9315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46766-CCE1-4576-A4F5-391ED8CA8484}" type="datetimeFigureOut">
              <a:rPr lang="zh-CN" altLang="en-US" smtClean="0"/>
              <a:t>2022/11/27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4B986-B261-44C2-AB94-3883609B84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6175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746766-CCE1-4576-A4F5-391ED8CA8484}" type="datetimeFigureOut">
              <a:rPr lang="zh-CN" altLang="en-US" smtClean="0"/>
              <a:t>2022/11/27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94B986-B261-44C2-AB94-3883609B84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0533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8083" y="0"/>
            <a:ext cx="93158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895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562" y="661987"/>
            <a:ext cx="11092214" cy="5386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015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362" y="981074"/>
            <a:ext cx="5338763" cy="4358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523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1112" y="200025"/>
            <a:ext cx="9629775" cy="645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9219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宽屏</PresentationFormat>
  <Paragraphs>0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帐户</dc:creator>
  <cp:lastModifiedBy>Microsoft 帐户</cp:lastModifiedBy>
  <cp:revision>12</cp:revision>
  <dcterms:created xsi:type="dcterms:W3CDTF">2022-11-27T12:51:35Z</dcterms:created>
  <dcterms:modified xsi:type="dcterms:W3CDTF">2022-11-27T12:56:13Z</dcterms:modified>
</cp:coreProperties>
</file>