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>
        <p:scale>
          <a:sx n="75" d="100"/>
          <a:sy n="75" d="100"/>
        </p:scale>
        <p:origin x="164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86" y="0"/>
            <a:ext cx="1075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00025"/>
            <a:ext cx="110585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42875"/>
            <a:ext cx="112871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77"/>
            <a:ext cx="12192000" cy="63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2022-11-27T13:23:38Z</dcterms:created>
  <dcterms:modified xsi:type="dcterms:W3CDTF">2022-11-27T13:32:05Z</dcterms:modified>
</cp:coreProperties>
</file>