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0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8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9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93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1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5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0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0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9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9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1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0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2" y="782637"/>
            <a:ext cx="11269901" cy="50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7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681037"/>
            <a:ext cx="9382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6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533525"/>
            <a:ext cx="93440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2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328612"/>
            <a:ext cx="92868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9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404937"/>
            <a:ext cx="93345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0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366712"/>
            <a:ext cx="94011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3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81187"/>
            <a:ext cx="95916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9</cp:revision>
  <dcterms:created xsi:type="dcterms:W3CDTF">2022-11-27T13:23:38Z</dcterms:created>
  <dcterms:modified xsi:type="dcterms:W3CDTF">2022-11-29T15:45:48Z</dcterms:modified>
</cp:coreProperties>
</file>