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78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9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93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1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45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0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10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9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89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51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7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29E47-4A96-47C7-B08C-C5A5F6935A4C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90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433387"/>
            <a:ext cx="1078230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7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33387"/>
            <a:ext cx="1082040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6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433387"/>
            <a:ext cx="103346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2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530"/>
            <a:ext cx="12192000" cy="579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9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841"/>
            <a:ext cx="12192000" cy="61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0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949"/>
            <a:ext cx="12192000" cy="638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3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6746"/>
            <a:ext cx="12192000" cy="580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457200"/>
            <a:ext cx="115728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5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79" y="324541"/>
            <a:ext cx="10521351" cy="604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7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宽屏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13</cp:revision>
  <dcterms:created xsi:type="dcterms:W3CDTF">2022-11-27T13:23:38Z</dcterms:created>
  <dcterms:modified xsi:type="dcterms:W3CDTF">2022-12-03T03:12:56Z</dcterms:modified>
</cp:coreProperties>
</file>