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50BCF-D278-4047-8DBF-413F246E46B6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10616-F05C-4AF4-84B4-AC131CE13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8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10616-F05C-4AF4-84B4-AC131CE13C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8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2D45-7C0A-43F2-A78C-E69260802C7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FB54-8EAB-4588-8A68-973464E20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7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2D45-7C0A-43F2-A78C-E69260802C7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FB54-8EAB-4588-8A68-973464E20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4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2D45-7C0A-43F2-A78C-E69260802C7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FB54-8EAB-4588-8A68-973464E20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8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2D45-7C0A-43F2-A78C-E69260802C7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FB54-8EAB-4588-8A68-973464E20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8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2D45-7C0A-43F2-A78C-E69260802C7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FB54-8EAB-4588-8A68-973464E20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2D45-7C0A-43F2-A78C-E69260802C7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FB54-8EAB-4588-8A68-973464E20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7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2D45-7C0A-43F2-A78C-E69260802C7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FB54-8EAB-4588-8A68-973464E20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9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2D45-7C0A-43F2-A78C-E69260802C7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FB54-8EAB-4588-8A68-973464E20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2D45-7C0A-43F2-A78C-E69260802C7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FB54-8EAB-4588-8A68-973464E20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1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2D45-7C0A-43F2-A78C-E69260802C7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FB54-8EAB-4588-8A68-973464E20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2D45-7C0A-43F2-A78C-E69260802C7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FB54-8EAB-4588-8A68-973464E20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8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E2D45-7C0A-43F2-A78C-E69260802C7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FB54-8EAB-4588-8A68-973464E20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5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13" y="0"/>
            <a:ext cx="10341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6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3" y="313766"/>
            <a:ext cx="11167433" cy="64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1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6687"/>
            <a:ext cx="118872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3"/>
            <a:ext cx="12192000" cy="68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5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宽屏</PresentationFormat>
  <Paragraphs>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8</cp:revision>
  <dcterms:created xsi:type="dcterms:W3CDTF">2022-12-04T14:27:05Z</dcterms:created>
  <dcterms:modified xsi:type="dcterms:W3CDTF">2022-12-04T14:31:31Z</dcterms:modified>
</cp:coreProperties>
</file>