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7A95-309F-4FB6-8076-181545B5F153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530C-A262-40A6-9557-D3147370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69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7A95-309F-4FB6-8076-181545B5F153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530C-A262-40A6-9557-D3147370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24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7A95-309F-4FB6-8076-181545B5F153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530C-A262-40A6-9557-D3147370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15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7A95-309F-4FB6-8076-181545B5F153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530C-A262-40A6-9557-D3147370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48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7A95-309F-4FB6-8076-181545B5F153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530C-A262-40A6-9557-D3147370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40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7A95-309F-4FB6-8076-181545B5F153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530C-A262-40A6-9557-D3147370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3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7A95-309F-4FB6-8076-181545B5F153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530C-A262-40A6-9557-D3147370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90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7A95-309F-4FB6-8076-181545B5F153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530C-A262-40A6-9557-D3147370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67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7A95-309F-4FB6-8076-181545B5F153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530C-A262-40A6-9557-D3147370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1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7A95-309F-4FB6-8076-181545B5F153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530C-A262-40A6-9557-D3147370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8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7A95-309F-4FB6-8076-181545B5F153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530C-A262-40A6-9557-D3147370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20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E7A95-309F-4FB6-8076-181545B5F153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B530C-A262-40A6-9557-D3147370C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14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71437"/>
            <a:ext cx="117824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2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44" y="0"/>
            <a:ext cx="11688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08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5</cp:revision>
  <dcterms:created xsi:type="dcterms:W3CDTF">2022-12-08T09:33:48Z</dcterms:created>
  <dcterms:modified xsi:type="dcterms:W3CDTF">2022-12-08T13:22:57Z</dcterms:modified>
</cp:coreProperties>
</file>