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500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78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9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93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61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45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0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10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39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89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51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7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29E47-4A96-47C7-B08C-C5A5F6935A4C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90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471487"/>
            <a:ext cx="962977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7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347662"/>
            <a:ext cx="949642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6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466725"/>
            <a:ext cx="94107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2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1143000"/>
            <a:ext cx="84486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9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262062"/>
            <a:ext cx="83439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0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1552575"/>
            <a:ext cx="93821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3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183" y="0"/>
            <a:ext cx="85796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1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1757362"/>
            <a:ext cx="87820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0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9</cp:revision>
  <dcterms:created xsi:type="dcterms:W3CDTF">2022-11-27T13:23:38Z</dcterms:created>
  <dcterms:modified xsi:type="dcterms:W3CDTF">2022-12-11T02:59:47Z</dcterms:modified>
</cp:coreProperties>
</file>