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292"/>
            <a:ext cx="12192000" cy="60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140"/>
            <a:ext cx="12192000" cy="58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3"/>
            <a:ext cx="12192000" cy="65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9" y="0"/>
            <a:ext cx="11635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63"/>
            <a:ext cx="12192000" cy="63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66700"/>
            <a:ext cx="113157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97"/>
            <a:ext cx="12192000" cy="64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2022-11-27T13:23:38Z</dcterms:created>
  <dcterms:modified xsi:type="dcterms:W3CDTF">2022-12-11T14:42:45Z</dcterms:modified>
</cp:coreProperties>
</file>